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3"/>
  </p:notesMasterIdLst>
  <p:sldIdLst>
    <p:sldId id="257" r:id="rId3"/>
    <p:sldId id="258" r:id="rId4"/>
    <p:sldId id="287" r:id="rId5"/>
    <p:sldId id="275" r:id="rId6"/>
    <p:sldId id="276" r:id="rId7"/>
    <p:sldId id="295" r:id="rId8"/>
    <p:sldId id="261" r:id="rId9"/>
    <p:sldId id="274" r:id="rId10"/>
    <p:sldId id="263" r:id="rId11"/>
    <p:sldId id="266" r:id="rId12"/>
    <p:sldId id="272" r:id="rId13"/>
    <p:sldId id="305" r:id="rId14"/>
    <p:sldId id="316" r:id="rId15"/>
    <p:sldId id="315" r:id="rId16"/>
    <p:sldId id="306" r:id="rId17"/>
    <p:sldId id="267" r:id="rId18"/>
    <p:sldId id="268" r:id="rId19"/>
    <p:sldId id="277" r:id="rId20"/>
    <p:sldId id="278" r:id="rId21"/>
    <p:sldId id="270" r:id="rId22"/>
    <p:sldId id="307" r:id="rId23"/>
    <p:sldId id="273" r:id="rId24"/>
    <p:sldId id="279" r:id="rId25"/>
    <p:sldId id="281" r:id="rId26"/>
    <p:sldId id="280" r:id="rId27"/>
    <p:sldId id="308" r:id="rId28"/>
    <p:sldId id="309" r:id="rId29"/>
    <p:sldId id="282" r:id="rId30"/>
    <p:sldId id="285" r:id="rId31"/>
    <p:sldId id="311" r:id="rId32"/>
    <p:sldId id="312" r:id="rId33"/>
    <p:sldId id="313" r:id="rId34"/>
    <p:sldId id="286" r:id="rId35"/>
    <p:sldId id="303" r:id="rId36"/>
    <p:sldId id="304" r:id="rId37"/>
    <p:sldId id="283" r:id="rId38"/>
    <p:sldId id="296" r:id="rId39"/>
    <p:sldId id="298" r:id="rId40"/>
    <p:sldId id="299" r:id="rId41"/>
    <p:sldId id="300" r:id="rId42"/>
    <p:sldId id="301" r:id="rId43"/>
    <p:sldId id="289" r:id="rId44"/>
    <p:sldId id="290" r:id="rId45"/>
    <p:sldId id="302" r:id="rId46"/>
    <p:sldId id="291" r:id="rId47"/>
    <p:sldId id="292" r:id="rId48"/>
    <p:sldId id="293" r:id="rId49"/>
    <p:sldId id="294" r:id="rId50"/>
    <p:sldId id="284" r:id="rId51"/>
    <p:sldId id="288" r:id="rId5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B2E3"/>
    <a:srgbClr val="EA1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70AB64-F700-ED20-0F12-F9D748B1F41E}" v="453" dt="2020-08-31T18:32:07.113"/>
    <p1510:client id="{418B160E-6177-4209-9E13-0E7695E4C5AF}" v="111" dt="2020-02-27T16:16:30.120"/>
    <p1510:client id="{7B190D1F-B8B8-1D29-0F66-9F1F1843A02F}" v="2" dt="2020-05-01T18:43:46.748"/>
    <p1510:client id="{85A75813-98B9-6F49-248A-699BEFE7EC8D}" v="578" dt="2020-08-31T18:49:21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333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" y="1865864"/>
            <a:ext cx="11353800" cy="3780815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42BDD22-5896-478A-A7D4-4D47B3AA57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0"/>
            <a:ext cx="10350500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7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837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498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300" y="1265464"/>
            <a:ext cx="10347700" cy="559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5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578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8196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263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176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1772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1809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498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4649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7844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343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555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76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133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687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73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97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99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980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426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7C57E-B6B4-4461-9CA0-50AAF5F513E8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0917-BE3C-43AD-8458-1F9632F692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504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g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3.wdp"/><Relationship Id="rId5" Type="http://schemas.openxmlformats.org/officeDocument/2006/relationships/image" Target="../media/image8.png"/><Relationship Id="rId4" Type="http://schemas.openxmlformats.org/officeDocument/2006/relationships/image" Target="../media/image2.jpg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5.wdp"/><Relationship Id="rId5" Type="http://schemas.openxmlformats.org/officeDocument/2006/relationships/image" Target="../media/image10.png"/><Relationship Id="rId4" Type="http://schemas.openxmlformats.org/officeDocument/2006/relationships/image" Target="../media/image2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microsoft.com/office/2007/relationships/hdphoto" Target="../media/hdphoto7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8.wdp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9.wdp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890795" y="1235037"/>
            <a:ext cx="6284574" cy="560391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5 ZONES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CA" sz="20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*ALWAYS HAVE 3 DEFENDERS BETWEEN PUCK AND OUR NET *</a:t>
            </a: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· D1 CONTACT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CLOSE ON PUCK CARRIER - STICK TO PUCK BEFORE CONTACT - HARD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F1 SUPPORT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SECOND QUICK, SUPPORT 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D2 NET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NET FRONT, CLOSE TO OPPONENT F3, COVERS SLOT OPTION, READY TO GO IF PUCK MOVE TO WEAKSIDE CORNER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D2 NET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NET FRONT, CLOSE TO OPPONENT F3, COVERS SLOT OPTION, READY TO GO IF PUCK MOVE TO WEAKSIDE CORNER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F2 SLOT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SUPPORTS SLOT/NET FRONT, READY TO SLASH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F3 POINT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STRONG SIDE POINT – INSIDE POSITION – HOLD DOT LINE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3E1B84-F3C1-4035-B4A5-EE356C3807CA}"/>
              </a:ext>
            </a:extLst>
          </p:cNvPr>
          <p:cNvSpPr txBox="1"/>
          <p:nvPr/>
        </p:nvSpPr>
        <p:spPr>
          <a:xfrm>
            <a:off x="712228" y="3566670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54E6-EC65-4549-93A9-A190C2C2BD53}"/>
              </a:ext>
            </a:extLst>
          </p:cNvPr>
          <p:cNvSpPr txBox="1"/>
          <p:nvPr/>
        </p:nvSpPr>
        <p:spPr>
          <a:xfrm>
            <a:off x="397673" y="2204252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C14812-A912-4989-928E-9C16F9CA94F4}"/>
              </a:ext>
            </a:extLst>
          </p:cNvPr>
          <p:cNvSpPr txBox="1"/>
          <p:nvPr/>
        </p:nvSpPr>
        <p:spPr>
          <a:xfrm>
            <a:off x="568263" y="270836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9ACF20-A4B1-41ED-B49C-5463C682BC69}"/>
              </a:ext>
            </a:extLst>
          </p:cNvPr>
          <p:cNvSpPr txBox="1"/>
          <p:nvPr/>
        </p:nvSpPr>
        <p:spPr>
          <a:xfrm>
            <a:off x="1763543" y="3847519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0CF4DC-3290-431C-8352-85DDA5F971B2}"/>
              </a:ext>
            </a:extLst>
          </p:cNvPr>
          <p:cNvSpPr txBox="1"/>
          <p:nvPr/>
        </p:nvSpPr>
        <p:spPr>
          <a:xfrm>
            <a:off x="1815497" y="2942111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F3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3ECE80-FD7A-4548-8D96-CD2A4C01EAA4}"/>
              </a:ext>
            </a:extLst>
          </p:cNvPr>
          <p:cNvCxnSpPr>
            <a:cxnSpLocks/>
          </p:cNvCxnSpPr>
          <p:nvPr/>
        </p:nvCxnSpPr>
        <p:spPr>
          <a:xfrm flipH="1">
            <a:off x="1859820" y="1924050"/>
            <a:ext cx="7979" cy="2666767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BCF94-CBF7-4296-988E-A421BE1EFA42}"/>
              </a:ext>
            </a:extLst>
          </p:cNvPr>
          <p:cNvCxnSpPr>
            <a:cxnSpLocks/>
          </p:cNvCxnSpPr>
          <p:nvPr/>
        </p:nvCxnSpPr>
        <p:spPr>
          <a:xfrm flipH="1" flipV="1">
            <a:off x="1867799" y="3261840"/>
            <a:ext cx="1575070" cy="6178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2BF93FA-7601-4DE9-AD1E-3F4DFA30D00D}"/>
              </a:ext>
            </a:extLst>
          </p:cNvPr>
          <p:cNvSpPr/>
          <p:nvPr/>
        </p:nvSpPr>
        <p:spPr>
          <a:xfrm rot="4372883">
            <a:off x="-100902" y="1648941"/>
            <a:ext cx="1442822" cy="1499627"/>
          </a:xfrm>
          <a:prstGeom prst="arc">
            <a:avLst>
              <a:gd name="adj1" fmla="val 14898537"/>
              <a:gd name="adj2" fmla="val 3444044"/>
            </a:avLst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7B573712-12CD-4A4F-9F8A-531471E0E08B}"/>
              </a:ext>
            </a:extLst>
          </p:cNvPr>
          <p:cNvSpPr/>
          <p:nvPr/>
        </p:nvSpPr>
        <p:spPr>
          <a:xfrm rot="4372883">
            <a:off x="-38684" y="1667627"/>
            <a:ext cx="947361" cy="1169410"/>
          </a:xfrm>
          <a:prstGeom prst="arc">
            <a:avLst>
              <a:gd name="adj1" fmla="val 15515728"/>
              <a:gd name="adj2" fmla="val 2846374"/>
            </a:avLst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AE8BD23-11D0-4268-9F8A-5ADCA4D3B632}"/>
              </a:ext>
            </a:extLst>
          </p:cNvPr>
          <p:cNvCxnSpPr>
            <a:cxnSpLocks/>
          </p:cNvCxnSpPr>
          <p:nvPr/>
        </p:nvCxnSpPr>
        <p:spPr>
          <a:xfrm flipH="1">
            <a:off x="793399" y="4590815"/>
            <a:ext cx="1063158" cy="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544575F-F474-47BF-A26F-5FF75D6E5498}"/>
              </a:ext>
            </a:extLst>
          </p:cNvPr>
          <p:cNvCxnSpPr>
            <a:cxnSpLocks/>
          </p:cNvCxnSpPr>
          <p:nvPr/>
        </p:nvCxnSpPr>
        <p:spPr>
          <a:xfrm flipH="1">
            <a:off x="1133226" y="2889898"/>
            <a:ext cx="734573" cy="3783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D320A636-6523-4C88-859C-349FD92FE80D}"/>
              </a:ext>
            </a:extLst>
          </p:cNvPr>
          <p:cNvSpPr txBox="1">
            <a:spLocks/>
          </p:cNvSpPr>
          <p:nvPr/>
        </p:nvSpPr>
        <p:spPr>
          <a:xfrm>
            <a:off x="19050" y="19050"/>
            <a:ext cx="12156319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DEFENSIVE ZONE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25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71" y="16042"/>
            <a:ext cx="1215108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NEUTRAL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71" y="1226400"/>
            <a:ext cx="4732421" cy="561555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NEUTRAL ZONE FORECHECK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1-2-2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DIRECTS PLAY (PC) OUTSIDE WITH GOOD STICK &amp; BODY POSITION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HOLD RED LINE, FORCES PLAY OUTSIDE TO WALL (MAKE CONTACT WITH PC)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ABOVE CENTER COVERAGE (CRITICAL TO SHUT DOWN MIDDLE ICE OPTION) (WEDGE WITH D)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 (D1)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PLAY OFF WALL ON DOT LANE, SUPPORT 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 (D2)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AWARENESS OF CROSS-ICE PASS, BACK SUPPORTS ANY PLAY, RETRIEVES DUMPED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COMMUNICATION**</a:t>
            </a: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F26E97BE-905B-48E4-B98F-95AAA7FDFD9A}"/>
              </a:ext>
            </a:extLst>
          </p:cNvPr>
          <p:cNvSpPr/>
          <p:nvPr/>
        </p:nvSpPr>
        <p:spPr>
          <a:xfrm rot="5400000">
            <a:off x="5679483" y="3658507"/>
            <a:ext cx="1386672" cy="824156"/>
          </a:xfrm>
          <a:prstGeom prst="triangle">
            <a:avLst>
              <a:gd name="adj" fmla="val 51035"/>
            </a:avLst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578A2E8D-F150-48C1-BD27-EE1AD707C708}"/>
              </a:ext>
            </a:extLst>
          </p:cNvPr>
          <p:cNvSpPr/>
          <p:nvPr/>
        </p:nvSpPr>
        <p:spPr>
          <a:xfrm>
            <a:off x="8107987" y="3225924"/>
            <a:ext cx="1172500" cy="1473150"/>
          </a:xfrm>
          <a:prstGeom prst="arc">
            <a:avLst>
              <a:gd name="adj1" fmla="val 16536155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E05ED3-2CA8-4B48-8167-227C5FF3F738}"/>
              </a:ext>
            </a:extLst>
          </p:cNvPr>
          <p:cNvCxnSpPr/>
          <p:nvPr/>
        </p:nvCxnSpPr>
        <p:spPr>
          <a:xfrm>
            <a:off x="9280487" y="3858226"/>
            <a:ext cx="0" cy="8594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F3B286EE-04C8-409A-A2A9-477C934E1BB9}"/>
              </a:ext>
            </a:extLst>
          </p:cNvPr>
          <p:cNvSpPr/>
          <p:nvPr/>
        </p:nvSpPr>
        <p:spPr>
          <a:xfrm>
            <a:off x="6800515" y="3812485"/>
            <a:ext cx="908116" cy="547139"/>
          </a:xfrm>
          <a:prstGeom prst="ellipse">
            <a:avLst/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44AC7A5-64BE-4D25-83B5-0BF3D587BB1C}"/>
              </a:ext>
            </a:extLst>
          </p:cNvPr>
          <p:cNvCxnSpPr>
            <a:cxnSpLocks/>
          </p:cNvCxnSpPr>
          <p:nvPr/>
        </p:nvCxnSpPr>
        <p:spPr>
          <a:xfrm>
            <a:off x="9405762" y="3652074"/>
            <a:ext cx="0" cy="1270342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2ED38BB-922F-4000-B426-EFA688F4919D}"/>
              </a:ext>
            </a:extLst>
          </p:cNvPr>
          <p:cNvGrpSpPr/>
          <p:nvPr/>
        </p:nvGrpSpPr>
        <p:grpSpPr>
          <a:xfrm>
            <a:off x="8210761" y="3090446"/>
            <a:ext cx="483476" cy="338554"/>
            <a:chOff x="1405759" y="334860"/>
            <a:chExt cx="483476" cy="338554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2E6763F-A279-4028-9D50-7BD009AAD66D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34E197-54C2-4C94-A45E-9D6777EAC575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5151A6C-A8D0-47F2-A3C9-F70D703FBEDB}"/>
              </a:ext>
            </a:extLst>
          </p:cNvPr>
          <p:cNvGrpSpPr/>
          <p:nvPr/>
        </p:nvGrpSpPr>
        <p:grpSpPr>
          <a:xfrm>
            <a:off x="6881097" y="5170025"/>
            <a:ext cx="483476" cy="338554"/>
            <a:chOff x="1405759" y="334860"/>
            <a:chExt cx="483476" cy="33855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B90C3EE-4F04-4FF9-8B29-88B7D153438C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91D0BB3-8E21-4D50-B202-A47199C4217D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8865052-D889-4966-85E9-E08BE04BF8CC}"/>
              </a:ext>
            </a:extLst>
          </p:cNvPr>
          <p:cNvGrpSpPr/>
          <p:nvPr/>
        </p:nvGrpSpPr>
        <p:grpSpPr>
          <a:xfrm>
            <a:off x="6796523" y="3916778"/>
            <a:ext cx="483476" cy="338554"/>
            <a:chOff x="1405759" y="334860"/>
            <a:chExt cx="483476" cy="338554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B6430DD-54ED-4534-A04F-B368B91C6E0D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2A45298-BD4A-4027-A8F6-B4177FC46BBD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F7C9D3B-B7AA-47B7-A73B-82745DB3539B}"/>
              </a:ext>
            </a:extLst>
          </p:cNvPr>
          <p:cNvGrpSpPr/>
          <p:nvPr/>
        </p:nvGrpSpPr>
        <p:grpSpPr>
          <a:xfrm>
            <a:off x="5719003" y="4768528"/>
            <a:ext cx="483476" cy="338554"/>
            <a:chOff x="1405759" y="334860"/>
            <a:chExt cx="483476" cy="33855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8761B1B-571D-488A-A6FE-5C76B8B34DB1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96EC7C5-C0E1-4E0A-94DB-1AF2184256AD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D1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BB619E4-C5F9-4081-997D-A65611EA4AC0}"/>
              </a:ext>
            </a:extLst>
          </p:cNvPr>
          <p:cNvGrpSpPr/>
          <p:nvPr/>
        </p:nvGrpSpPr>
        <p:grpSpPr>
          <a:xfrm>
            <a:off x="6244874" y="2864811"/>
            <a:ext cx="483476" cy="338554"/>
            <a:chOff x="1405759" y="334860"/>
            <a:chExt cx="483476" cy="338554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AD05A91-BCA5-4990-9110-2936BB067FD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E92EE19-D5B6-4A35-954B-5420E06D8C0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D2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5B0A521-9C34-4D38-ACCB-2B86E6F5E07E}"/>
              </a:ext>
            </a:extLst>
          </p:cNvPr>
          <p:cNvGrpSpPr/>
          <p:nvPr/>
        </p:nvGrpSpPr>
        <p:grpSpPr>
          <a:xfrm>
            <a:off x="7087634" y="2039694"/>
            <a:ext cx="483476" cy="369332"/>
            <a:chOff x="3063765" y="1412906"/>
            <a:chExt cx="483476" cy="369332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93C5846-1F89-4D5C-9B01-AE115E54F84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643F127-EB04-420F-8E9B-E6E1EEE3B180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076F6B6-EE07-485F-B1CF-60CCF1268315}"/>
              </a:ext>
            </a:extLst>
          </p:cNvPr>
          <p:cNvGrpSpPr/>
          <p:nvPr/>
        </p:nvGrpSpPr>
        <p:grpSpPr>
          <a:xfrm>
            <a:off x="7208236" y="3917913"/>
            <a:ext cx="483476" cy="369332"/>
            <a:chOff x="3063765" y="1412906"/>
            <a:chExt cx="483476" cy="369332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E2A8F81-8C42-4066-84F0-F4FF42CD8FFB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DBBB74E-EB44-412A-9225-F81EDC701B4F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6338525-51A8-414C-A0DA-41A1BC3309C3}"/>
              </a:ext>
            </a:extLst>
          </p:cNvPr>
          <p:cNvGrpSpPr/>
          <p:nvPr/>
        </p:nvGrpSpPr>
        <p:grpSpPr>
          <a:xfrm>
            <a:off x="7364573" y="5780399"/>
            <a:ext cx="483476" cy="369332"/>
            <a:chOff x="3063765" y="1412906"/>
            <a:chExt cx="483476" cy="369332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43617649-C36D-4BC7-AC58-C3C444BB556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3CE1B37-1A84-4C6C-8690-39B1A8C955B5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D6A8AC9-1013-4294-9426-9C507B3B6492}"/>
              </a:ext>
            </a:extLst>
          </p:cNvPr>
          <p:cNvGrpSpPr/>
          <p:nvPr/>
        </p:nvGrpSpPr>
        <p:grpSpPr>
          <a:xfrm>
            <a:off x="9170966" y="4943265"/>
            <a:ext cx="483476" cy="369332"/>
            <a:chOff x="3063765" y="1412906"/>
            <a:chExt cx="483476" cy="369332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03061971-7DB7-4BB5-9B80-D6B8C85B0093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3BE4C6A-188A-4BD1-9975-309104205E08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60C66D9-330C-461F-AC77-1E3B9FE5F63B}"/>
              </a:ext>
            </a:extLst>
          </p:cNvPr>
          <p:cNvGrpSpPr/>
          <p:nvPr/>
        </p:nvGrpSpPr>
        <p:grpSpPr>
          <a:xfrm>
            <a:off x="9170966" y="3223217"/>
            <a:ext cx="483476" cy="369332"/>
            <a:chOff x="3063765" y="1412906"/>
            <a:chExt cx="483476" cy="369332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1ECCDE8-FCFC-4BEE-9C0B-0A680FFF021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07CCD8E-539F-4101-9F4C-A58DBEB73B25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785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3" y="15902"/>
            <a:ext cx="1215224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1-2-2 OZ FC (Passive) only if D gets the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HOLD NET FRONT, DO NOT LET D </a:t>
            </a:r>
            <a:r>
              <a:rPr lang="en-CA" sz="1400" b="1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SKATE (GOOD STICK). </a:t>
            </a:r>
            <a:endParaRPr lang="en-CA" sz="1400" b="1">
              <a:solidFill>
                <a:srgbClr val="67B1E2"/>
              </a:solidFill>
              <a:latin typeface="Times New Roman"/>
              <a:ea typeface="Adobe Gothic Std B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</a:t>
            </a:r>
            <a:r>
              <a:rPr lang="en-CA" sz="1400" b="1" dirty="0">
                <a:solidFill>
                  <a:srgbClr val="000000"/>
                </a:solidFill>
                <a:latin typeface="Times New Roman"/>
                <a:ea typeface="Adobe Gothic Std B"/>
                <a:cs typeface="Times New Roman"/>
              </a:rPr>
              <a:t> 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 INSODE DOT, ANGLE AND CONTAIN </a:t>
            </a:r>
            <a:r>
              <a:rPr lang="en-CA" sz="1400" b="1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 OUTSIDE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 </a:t>
            </a:r>
            <a:r>
              <a:rPr lang="en-CA" sz="1400" b="1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INSODE DOT, ANGLE AND CONTAIN  OUTSIDE</a:t>
            </a: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 (D1)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INSIDE DOT AND BACKWARDS. BACK OFF IF THEY SETUP CONTROL BREAKOUT</a:t>
            </a: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 (D2)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/>
                <a:ea typeface="Adobe Gothic Std B"/>
                <a:cs typeface="Times New Roman"/>
              </a:rPr>
              <a:t>·  </a:t>
            </a:r>
            <a:r>
              <a:rPr lang="en-CA" sz="1400" b="1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INSIDE DOT AND BACKWARDS. BACK OFF IF THEY SETUP CONTROL BREAKOUT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F6367A1-0525-44C9-A1C2-8443800266EF}"/>
              </a:ext>
            </a:extLst>
          </p:cNvPr>
          <p:cNvSpPr/>
          <p:nvPr/>
        </p:nvSpPr>
        <p:spPr>
          <a:xfrm>
            <a:off x="7221798" y="2303998"/>
            <a:ext cx="2965058" cy="362736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89A60B87-7DCB-48A5-98BF-6ED84491462F}"/>
              </a:ext>
            </a:extLst>
          </p:cNvPr>
          <p:cNvSpPr/>
          <p:nvPr/>
        </p:nvSpPr>
        <p:spPr>
          <a:xfrm rot="5400000">
            <a:off x="9586893" y="3567918"/>
            <a:ext cx="2380458" cy="1175620"/>
          </a:xfrm>
          <a:prstGeom prst="triangle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DE64FE7-A802-42A7-BC62-3C69ED6C02AB}"/>
              </a:ext>
            </a:extLst>
          </p:cNvPr>
          <p:cNvSpPr/>
          <p:nvPr/>
        </p:nvSpPr>
        <p:spPr>
          <a:xfrm>
            <a:off x="11538372" y="4378927"/>
            <a:ext cx="5451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8ABA5C0-DBBD-45FC-ADA5-5FF3C30E4821}"/>
              </a:ext>
            </a:extLst>
          </p:cNvPr>
          <p:cNvGrpSpPr/>
          <p:nvPr/>
        </p:nvGrpSpPr>
        <p:grpSpPr>
          <a:xfrm>
            <a:off x="10416962" y="4044115"/>
            <a:ext cx="483476" cy="338554"/>
            <a:chOff x="1405759" y="334860"/>
            <a:chExt cx="483476" cy="33855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B85FB7C-A2D9-46EF-AC81-BD7DC6B3156C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BA1F310-5787-4606-914D-700245B7347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2B624F-A708-4116-947A-4694305921A2}"/>
              </a:ext>
            </a:extLst>
          </p:cNvPr>
          <p:cNvGrpSpPr/>
          <p:nvPr/>
        </p:nvGrpSpPr>
        <p:grpSpPr>
          <a:xfrm>
            <a:off x="9744247" y="5028899"/>
            <a:ext cx="483476" cy="338554"/>
            <a:chOff x="1405759" y="334860"/>
            <a:chExt cx="483476" cy="33855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3D58179-91AF-480C-90B0-A1EFC6F60CD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224FFF-3B97-44D5-BB99-744F6CFA033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71A37A0-9E25-4AEF-B0FF-0C51035450A8}"/>
              </a:ext>
            </a:extLst>
          </p:cNvPr>
          <p:cNvGrpSpPr/>
          <p:nvPr/>
        </p:nvGrpSpPr>
        <p:grpSpPr>
          <a:xfrm>
            <a:off x="9674975" y="2881635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69AEBE-A061-4391-8FD6-400B5D004CE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F3B0E84-F9D0-4557-825B-511F974B12B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3D8363-10B2-4031-86C6-A656EDE39C72}"/>
              </a:ext>
            </a:extLst>
          </p:cNvPr>
          <p:cNvGrpSpPr/>
          <p:nvPr/>
        </p:nvGrpSpPr>
        <p:grpSpPr>
          <a:xfrm>
            <a:off x="8705724" y="5067020"/>
            <a:ext cx="483476" cy="338554"/>
            <a:chOff x="1405759" y="334860"/>
            <a:chExt cx="483476" cy="33855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BD032E9-CA97-4E47-9142-60FCC42BAD8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5163E6A-2CC5-4428-A048-07CAA24A4C6B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D1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76B527C-423A-4D34-9B2B-B9D2297F6C15}"/>
              </a:ext>
            </a:extLst>
          </p:cNvPr>
          <p:cNvGrpSpPr/>
          <p:nvPr/>
        </p:nvGrpSpPr>
        <p:grpSpPr>
          <a:xfrm>
            <a:off x="8705724" y="2961358"/>
            <a:ext cx="483476" cy="362681"/>
            <a:chOff x="1405759" y="308882"/>
            <a:chExt cx="483476" cy="36268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B5D93A1-A9FE-4ABD-B0BD-4FA2AF947A0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DCE748C-1B53-4287-AD49-182E7F95CB7E}"/>
                </a:ext>
              </a:extLst>
            </p:cNvPr>
            <p:cNvSpPr txBox="1"/>
            <p:nvPr/>
          </p:nvSpPr>
          <p:spPr>
            <a:xfrm>
              <a:off x="1405759" y="308882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D2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184FF87-ED7F-4DB4-9E59-10AD10AB5058}"/>
              </a:ext>
            </a:extLst>
          </p:cNvPr>
          <p:cNvGrpSpPr/>
          <p:nvPr/>
        </p:nvGrpSpPr>
        <p:grpSpPr>
          <a:xfrm>
            <a:off x="11490595" y="4014201"/>
            <a:ext cx="483476" cy="369332"/>
            <a:chOff x="3063765" y="1412906"/>
            <a:chExt cx="483476" cy="36933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4D9E71-37FB-4508-B727-5ADE782602C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001EE1E-6468-448F-80F2-002ED5440A0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28F38FD-9623-48D1-973C-FEDFE72558BB}"/>
              </a:ext>
            </a:extLst>
          </p:cNvPr>
          <p:cNvGrpSpPr/>
          <p:nvPr/>
        </p:nvGrpSpPr>
        <p:grpSpPr>
          <a:xfrm>
            <a:off x="10004661" y="6006177"/>
            <a:ext cx="483476" cy="369332"/>
            <a:chOff x="3063765" y="1412906"/>
            <a:chExt cx="483476" cy="369332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B25E175-E39C-42F0-B566-8BA52A997B0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D9A4924-9B05-4711-B7A2-FF2ADE86C42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F530E75-1F00-4745-BCBE-9B12D2A64E1D}"/>
              </a:ext>
            </a:extLst>
          </p:cNvPr>
          <p:cNvGrpSpPr/>
          <p:nvPr/>
        </p:nvGrpSpPr>
        <p:grpSpPr>
          <a:xfrm>
            <a:off x="10826742" y="4941817"/>
            <a:ext cx="483476" cy="369332"/>
            <a:chOff x="3063765" y="1412906"/>
            <a:chExt cx="483476" cy="369332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A049FBD-C835-4AA4-AFB7-0C297A3E617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C4820B8-0C08-4D7D-9C7B-62A948D4F6E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2B218A1-2D1B-43EF-AED4-523E6E725E84}"/>
              </a:ext>
            </a:extLst>
          </p:cNvPr>
          <p:cNvGrpSpPr/>
          <p:nvPr/>
        </p:nvGrpSpPr>
        <p:grpSpPr>
          <a:xfrm>
            <a:off x="10081415" y="1948383"/>
            <a:ext cx="483476" cy="369332"/>
            <a:chOff x="3063765" y="1412906"/>
            <a:chExt cx="483476" cy="369332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CA9488A-E9A3-4DBB-8045-0A058F79186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62310A3-D814-4BA0-970B-0CAB41112842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E06AAC5-FDCC-48B3-AA8B-A1D76FA13BE8}"/>
              </a:ext>
            </a:extLst>
          </p:cNvPr>
          <p:cNvGrpSpPr/>
          <p:nvPr/>
        </p:nvGrpSpPr>
        <p:grpSpPr>
          <a:xfrm>
            <a:off x="11005685" y="2256405"/>
            <a:ext cx="483476" cy="369332"/>
            <a:chOff x="3063765" y="1412906"/>
            <a:chExt cx="483476" cy="36933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664E19C-43B6-4D3F-9EF0-77ABABC04022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BC699C1-6A4F-4D3B-B4BC-C6A3DAB27B0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5620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3" y="15902"/>
            <a:ext cx="1215224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2-1-2 FC </a:t>
            </a:r>
            <a:endParaRPr lang="en-CA" sz="1800" b="1" u="sng">
              <a:solidFill>
                <a:srgbClr val="EA1C2D"/>
              </a:solidFill>
              <a:latin typeface="Times New Roman"/>
              <a:ea typeface="Adobe Gothic Std B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PURSUES PUCK WITH SPEED, SEAL UNDER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PURSUE PUCK WITH SPEED, SEAL ABOVE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WATCH ON CENTER (LOW FORWARD), HOLD MIDDLE</a:t>
            </a:r>
            <a:endParaRPr lang="en-CA" sz="1400" b="1" dirty="0">
              <a:solidFill>
                <a:srgbClr val="67B2E3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 (D1)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HOLD WALL WITH GOOD GAP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 (D2)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HOLD MIDDLE, CAN PINCH ON WRAPS OUT WEAK-SIDE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DE64FE7-A802-42A7-BC62-3C69ED6C02AB}"/>
              </a:ext>
            </a:extLst>
          </p:cNvPr>
          <p:cNvSpPr/>
          <p:nvPr/>
        </p:nvSpPr>
        <p:spPr>
          <a:xfrm>
            <a:off x="11935918" y="5556563"/>
            <a:ext cx="5451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8ABA5C0-DBBD-45FC-ADA5-5FF3C30E4821}"/>
              </a:ext>
            </a:extLst>
          </p:cNvPr>
          <p:cNvGrpSpPr/>
          <p:nvPr/>
        </p:nvGrpSpPr>
        <p:grpSpPr>
          <a:xfrm>
            <a:off x="10548469" y="4822035"/>
            <a:ext cx="483476" cy="338554"/>
            <a:chOff x="1405759" y="334860"/>
            <a:chExt cx="483476" cy="33855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B85FB7C-A2D9-46EF-AC81-BD7DC6B3156C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BA1F310-5787-4606-914D-700245B7347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2B624F-A708-4116-947A-4694305921A2}"/>
              </a:ext>
            </a:extLst>
          </p:cNvPr>
          <p:cNvGrpSpPr/>
          <p:nvPr/>
        </p:nvGrpSpPr>
        <p:grpSpPr>
          <a:xfrm>
            <a:off x="9925735" y="4723059"/>
            <a:ext cx="483476" cy="338554"/>
            <a:chOff x="1431736" y="334860"/>
            <a:chExt cx="483476" cy="33855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3D58179-91AF-480C-90B0-A1EFC6F60CD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224FFF-3B97-44D5-BB99-744F6CFA0336}"/>
                </a:ext>
              </a:extLst>
            </p:cNvPr>
            <p:cNvSpPr txBox="1"/>
            <p:nvPr/>
          </p:nvSpPr>
          <p:spPr>
            <a:xfrm>
              <a:off x="1431736" y="334860"/>
              <a:ext cx="483476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F3</a:t>
              </a:r>
              <a:endParaRPr lang="en-CA" sz="1600" b="1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71A37A0-9E25-4AEF-B0FF-0C51035450A8}"/>
              </a:ext>
            </a:extLst>
          </p:cNvPr>
          <p:cNvGrpSpPr/>
          <p:nvPr/>
        </p:nvGrpSpPr>
        <p:grpSpPr>
          <a:xfrm>
            <a:off x="10309058" y="5770710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69AEBE-A061-4391-8FD6-400B5D004CE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F3B0E84-F9D0-4557-825B-511F974B12B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F2</a:t>
              </a:r>
              <a:endParaRPr lang="en-CA" sz="1600" b="1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3D8363-10B2-4031-86C6-A656EDE39C72}"/>
              </a:ext>
            </a:extLst>
          </p:cNvPr>
          <p:cNvGrpSpPr/>
          <p:nvPr/>
        </p:nvGrpSpPr>
        <p:grpSpPr>
          <a:xfrm>
            <a:off x="8697065" y="5603885"/>
            <a:ext cx="483476" cy="338554"/>
            <a:chOff x="1405759" y="334860"/>
            <a:chExt cx="483476" cy="33855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BD032E9-CA97-4E47-9142-60FCC42BAD8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5163E6A-2CC5-4428-A048-07CAA24A4C6B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D1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76B527C-423A-4D34-9B2B-B9D2297F6C15}"/>
              </a:ext>
            </a:extLst>
          </p:cNvPr>
          <p:cNvGrpSpPr/>
          <p:nvPr/>
        </p:nvGrpSpPr>
        <p:grpSpPr>
          <a:xfrm>
            <a:off x="8697065" y="3680063"/>
            <a:ext cx="483476" cy="338554"/>
            <a:chOff x="1405759" y="334860"/>
            <a:chExt cx="483476" cy="338554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B5D93A1-A9FE-4ABD-B0BD-4FA2AF947A0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DCE748C-1B53-4287-AD49-182E7F95CB7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D2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184FF87-ED7F-4DB4-9E59-10AD10AB5058}"/>
              </a:ext>
            </a:extLst>
          </p:cNvPr>
          <p:cNvGrpSpPr/>
          <p:nvPr/>
        </p:nvGrpSpPr>
        <p:grpSpPr>
          <a:xfrm>
            <a:off x="11373927" y="5490534"/>
            <a:ext cx="483476" cy="369332"/>
            <a:chOff x="3063765" y="1412906"/>
            <a:chExt cx="483476" cy="36933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4D9E71-37FB-4508-B727-5ADE782602C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001EE1E-6468-448F-80F2-002ED5440A0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D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9399E4F-4F4B-488F-9478-4D31ECFC7CDE}"/>
              </a:ext>
            </a:extLst>
          </p:cNvPr>
          <p:cNvGrpSpPr/>
          <p:nvPr/>
        </p:nvGrpSpPr>
        <p:grpSpPr>
          <a:xfrm>
            <a:off x="11615665" y="3310731"/>
            <a:ext cx="483476" cy="369332"/>
            <a:chOff x="3063765" y="1412906"/>
            <a:chExt cx="483476" cy="36933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DAE26C5-FDC6-4B82-BDA2-0C6313EB908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053507F-6C47-4A91-8FC6-3A1BA90D57C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28F38FD-9623-48D1-973C-FEDFE72558BB}"/>
              </a:ext>
            </a:extLst>
          </p:cNvPr>
          <p:cNvGrpSpPr/>
          <p:nvPr/>
        </p:nvGrpSpPr>
        <p:grpSpPr>
          <a:xfrm>
            <a:off x="10004661" y="6006177"/>
            <a:ext cx="483476" cy="369332"/>
            <a:chOff x="3063765" y="1412906"/>
            <a:chExt cx="483476" cy="369332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B25E175-E39C-42F0-B566-8BA52A997B0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D9A4924-9B05-4711-B7A2-FF2ADE86C42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F530E75-1F00-4745-BCBE-9B12D2A64E1D}"/>
              </a:ext>
            </a:extLst>
          </p:cNvPr>
          <p:cNvGrpSpPr/>
          <p:nvPr/>
        </p:nvGrpSpPr>
        <p:grpSpPr>
          <a:xfrm>
            <a:off x="10168006" y="5030864"/>
            <a:ext cx="483476" cy="369332"/>
            <a:chOff x="3063765" y="1412906"/>
            <a:chExt cx="483476" cy="369332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A049FBD-C835-4AA4-AFB7-0C297A3E617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C4820B8-0C08-4D7D-9C7B-62A948D4F6E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2B218A1-2D1B-43EF-AED4-523E6E725E84}"/>
              </a:ext>
            </a:extLst>
          </p:cNvPr>
          <p:cNvGrpSpPr/>
          <p:nvPr/>
        </p:nvGrpSpPr>
        <p:grpSpPr>
          <a:xfrm>
            <a:off x="9986165" y="2014811"/>
            <a:ext cx="483476" cy="369332"/>
            <a:chOff x="3063765" y="1412906"/>
            <a:chExt cx="483476" cy="369332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CA9488A-E9A3-4DBB-8045-0A058F79186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62310A3-D814-4BA0-970B-0CAB41112842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121733-831F-43C4-9351-09038C8774CC}"/>
              </a:ext>
            </a:extLst>
          </p:cNvPr>
          <p:cNvCxnSpPr>
            <a:cxnSpLocks/>
          </p:cNvCxnSpPr>
          <p:nvPr/>
        </p:nvCxnSpPr>
        <p:spPr>
          <a:xfrm>
            <a:off x="11052272" y="4934575"/>
            <a:ext cx="839767" cy="400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16CDB8A-6DA8-49A7-B458-D383B0A3BB59}"/>
              </a:ext>
            </a:extLst>
          </p:cNvPr>
          <p:cNvCxnSpPr>
            <a:cxnSpLocks/>
          </p:cNvCxnSpPr>
          <p:nvPr/>
        </p:nvCxnSpPr>
        <p:spPr>
          <a:xfrm flipV="1">
            <a:off x="10785111" y="6009002"/>
            <a:ext cx="830140" cy="75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7B3AE3D-49BF-44ED-982F-84792B16552C}"/>
              </a:ext>
            </a:extLst>
          </p:cNvPr>
          <p:cNvCxnSpPr>
            <a:cxnSpLocks/>
            <a:stCxn id="35" idx="0"/>
          </p:cNvCxnSpPr>
          <p:nvPr/>
        </p:nvCxnSpPr>
        <p:spPr>
          <a:xfrm flipH="1" flipV="1">
            <a:off x="50074135" y="25158809"/>
            <a:ext cx="180231" cy="23439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869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3" y="15902"/>
            <a:ext cx="1215224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2-1-2 FC </a:t>
            </a:r>
            <a:endParaRPr lang="en-CA" sz="1800" b="1" u="sng">
              <a:solidFill>
                <a:srgbClr val="EA1C2D"/>
              </a:solidFill>
              <a:latin typeface="Times New Roman"/>
              <a:ea typeface="Adobe Gothic Std B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/>
                <a:ea typeface="Adobe Gothic Std B"/>
                <a:cs typeface="Times New Roman"/>
              </a:rPr>
              <a:t>SEAL UNDER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REPLACE 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SEAL ABOVE, REPLACING F2 ON OTHER SIDE</a:t>
            </a:r>
            <a:endParaRPr lang="en-CA" sz="1400" b="1" dirty="0">
              <a:solidFill>
                <a:srgbClr val="67B2E3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 (D1)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REPLACE D2 </a:t>
            </a:r>
            <a:endParaRPr lang="en-CA" sz="1400" b="1">
              <a:solidFill>
                <a:srgbClr val="67B2E3"/>
              </a:solidFill>
              <a:latin typeface="Times New Roman"/>
              <a:ea typeface="Adobe Gothic Std B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/>
                <a:ea typeface="Adobe Gothic Std B"/>
                <a:cs typeface="Times New Roman"/>
              </a:rPr>
              <a:t>· </a:t>
            </a:r>
            <a:r>
              <a:rPr lang="en-CA" sz="1400" b="1" u="sng" dirty="0">
                <a:solidFill>
                  <a:srgbClr val="EA1C2D"/>
                </a:solidFill>
                <a:latin typeface="Times New Roman"/>
                <a:ea typeface="Adobe Gothic Std B"/>
                <a:cs typeface="Times New Roman"/>
              </a:rPr>
              <a:t>(D2)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/>
                <a:ea typeface="Adobe Gothic Std B"/>
                <a:cs typeface="Times New Roman"/>
              </a:rPr>
              <a:t>· </a:t>
            </a:r>
            <a:r>
              <a:rPr lang="en-CA" sz="1400" b="1" dirty="0">
                <a:solidFill>
                  <a:srgbClr val="67B2E3"/>
                </a:solidFill>
                <a:latin typeface="Times New Roman"/>
                <a:ea typeface="Adobe Gothic Std B"/>
                <a:cs typeface="Times New Roman"/>
              </a:rPr>
              <a:t>SKATE OVER TO WALL, HOLD GOOD GAP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DE64FE7-A802-42A7-BC62-3C69ED6C02AB}"/>
              </a:ext>
            </a:extLst>
          </p:cNvPr>
          <p:cNvSpPr/>
          <p:nvPr/>
        </p:nvSpPr>
        <p:spPr>
          <a:xfrm>
            <a:off x="11754077" y="2447949"/>
            <a:ext cx="5451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8ABA5C0-DBBD-45FC-ADA5-5FF3C30E4821}"/>
              </a:ext>
            </a:extLst>
          </p:cNvPr>
          <p:cNvGrpSpPr/>
          <p:nvPr/>
        </p:nvGrpSpPr>
        <p:grpSpPr>
          <a:xfrm>
            <a:off x="11570242" y="5029853"/>
            <a:ext cx="483476" cy="338554"/>
            <a:chOff x="1405759" y="334860"/>
            <a:chExt cx="483476" cy="33855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B85FB7C-A2D9-46EF-AC81-BD7DC6B3156C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BA1F310-5787-4606-914D-700245B7347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2B624F-A708-4116-947A-4694305921A2}"/>
              </a:ext>
            </a:extLst>
          </p:cNvPr>
          <p:cNvGrpSpPr/>
          <p:nvPr/>
        </p:nvGrpSpPr>
        <p:grpSpPr>
          <a:xfrm>
            <a:off x="9865121" y="4653787"/>
            <a:ext cx="483476" cy="338554"/>
            <a:chOff x="1431736" y="334860"/>
            <a:chExt cx="483476" cy="33855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3D58179-91AF-480C-90B0-A1EFC6F60CD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224FFF-3B97-44D5-BB99-744F6CFA0336}"/>
                </a:ext>
              </a:extLst>
            </p:cNvPr>
            <p:cNvSpPr txBox="1"/>
            <p:nvPr/>
          </p:nvSpPr>
          <p:spPr>
            <a:xfrm>
              <a:off x="1431736" y="334860"/>
              <a:ext cx="483476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F3</a:t>
              </a:r>
              <a:endParaRPr lang="en-CA" sz="1600" b="1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71A37A0-9E25-4AEF-B0FF-0C51035450A8}"/>
              </a:ext>
            </a:extLst>
          </p:cNvPr>
          <p:cNvGrpSpPr/>
          <p:nvPr/>
        </p:nvGrpSpPr>
        <p:grpSpPr>
          <a:xfrm>
            <a:off x="10309058" y="5770710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69AEBE-A061-4391-8FD6-400B5D004CE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F3B0E84-F9D0-4557-825B-511F974B12B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F2</a:t>
              </a:r>
              <a:endParaRPr lang="en-CA" sz="1600" b="1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3D8363-10B2-4031-86C6-A656EDE39C72}"/>
              </a:ext>
            </a:extLst>
          </p:cNvPr>
          <p:cNvGrpSpPr/>
          <p:nvPr/>
        </p:nvGrpSpPr>
        <p:grpSpPr>
          <a:xfrm>
            <a:off x="8697065" y="5603885"/>
            <a:ext cx="483476" cy="338554"/>
            <a:chOff x="1405759" y="334860"/>
            <a:chExt cx="483476" cy="33855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BD032E9-CA97-4E47-9142-60FCC42BAD8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5163E6A-2CC5-4428-A048-07CAA24A4C6B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D1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76B527C-423A-4D34-9B2B-B9D2297F6C15}"/>
              </a:ext>
            </a:extLst>
          </p:cNvPr>
          <p:cNvGrpSpPr/>
          <p:nvPr/>
        </p:nvGrpSpPr>
        <p:grpSpPr>
          <a:xfrm>
            <a:off x="8697065" y="3680063"/>
            <a:ext cx="483476" cy="338554"/>
            <a:chOff x="1405759" y="334860"/>
            <a:chExt cx="483476" cy="338554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B5D93A1-A9FE-4ABD-B0BD-4FA2AF947A0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DCE748C-1B53-4287-AD49-182E7F95CB7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D2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184FF87-ED7F-4DB4-9E59-10AD10AB5058}"/>
              </a:ext>
            </a:extLst>
          </p:cNvPr>
          <p:cNvGrpSpPr/>
          <p:nvPr/>
        </p:nvGrpSpPr>
        <p:grpSpPr>
          <a:xfrm>
            <a:off x="11373927" y="5490534"/>
            <a:ext cx="483476" cy="369332"/>
            <a:chOff x="3063765" y="1412906"/>
            <a:chExt cx="483476" cy="36933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4D9E71-37FB-4508-B727-5ADE782602C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001EE1E-6468-448F-80F2-002ED5440A0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D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9399E4F-4F4B-488F-9478-4D31ECFC7CDE}"/>
              </a:ext>
            </a:extLst>
          </p:cNvPr>
          <p:cNvGrpSpPr/>
          <p:nvPr/>
        </p:nvGrpSpPr>
        <p:grpSpPr>
          <a:xfrm>
            <a:off x="11615665" y="2652640"/>
            <a:ext cx="483476" cy="369332"/>
            <a:chOff x="3063765" y="1412906"/>
            <a:chExt cx="483476" cy="36933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DAE26C5-FDC6-4B82-BDA2-0C6313EB908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053507F-6C47-4A91-8FC6-3A1BA90D57C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28F38FD-9623-48D1-973C-FEDFE72558BB}"/>
              </a:ext>
            </a:extLst>
          </p:cNvPr>
          <p:cNvGrpSpPr/>
          <p:nvPr/>
        </p:nvGrpSpPr>
        <p:grpSpPr>
          <a:xfrm>
            <a:off x="10004661" y="6006177"/>
            <a:ext cx="483476" cy="369332"/>
            <a:chOff x="3063765" y="1412906"/>
            <a:chExt cx="483476" cy="369332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B25E175-E39C-42F0-B566-8BA52A997B0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D9A4924-9B05-4711-B7A2-FF2ADE86C42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F530E75-1F00-4745-BCBE-9B12D2A64E1D}"/>
              </a:ext>
            </a:extLst>
          </p:cNvPr>
          <p:cNvGrpSpPr/>
          <p:nvPr/>
        </p:nvGrpSpPr>
        <p:grpSpPr>
          <a:xfrm>
            <a:off x="10349847" y="3117205"/>
            <a:ext cx="483476" cy="369332"/>
            <a:chOff x="3063765" y="1412906"/>
            <a:chExt cx="483476" cy="369332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A049FBD-C835-4AA4-AFB7-0C297A3E617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C4820B8-0C08-4D7D-9C7B-62A948D4F6E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2B218A1-2D1B-43EF-AED4-523E6E725E84}"/>
              </a:ext>
            </a:extLst>
          </p:cNvPr>
          <p:cNvGrpSpPr/>
          <p:nvPr/>
        </p:nvGrpSpPr>
        <p:grpSpPr>
          <a:xfrm>
            <a:off x="9986165" y="2014811"/>
            <a:ext cx="483476" cy="369332"/>
            <a:chOff x="3063765" y="1412906"/>
            <a:chExt cx="483476" cy="369332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CA9488A-E9A3-4DBB-8045-0A058F79186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62310A3-D814-4BA0-970B-0CAB41112842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121733-831F-43C4-9351-09038C8774CC}"/>
              </a:ext>
            </a:extLst>
          </p:cNvPr>
          <p:cNvCxnSpPr>
            <a:cxnSpLocks/>
          </p:cNvCxnSpPr>
          <p:nvPr/>
        </p:nvCxnSpPr>
        <p:spPr>
          <a:xfrm flipH="1" flipV="1">
            <a:off x="11857403" y="3299785"/>
            <a:ext cx="8824" cy="16954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16CDB8A-6DA8-49A7-B458-D383B0A3BB59}"/>
              </a:ext>
            </a:extLst>
          </p:cNvPr>
          <p:cNvCxnSpPr>
            <a:cxnSpLocks/>
          </p:cNvCxnSpPr>
          <p:nvPr/>
        </p:nvCxnSpPr>
        <p:spPr>
          <a:xfrm flipH="1" flipV="1">
            <a:off x="10359683" y="3419934"/>
            <a:ext cx="70405" cy="22329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7B3AE3D-49BF-44ED-982F-84792B16552C}"/>
              </a:ext>
            </a:extLst>
          </p:cNvPr>
          <p:cNvCxnSpPr>
            <a:cxnSpLocks/>
            <a:stCxn id="35" idx="0"/>
          </p:cNvCxnSpPr>
          <p:nvPr/>
        </p:nvCxnSpPr>
        <p:spPr>
          <a:xfrm flipH="1" flipV="1">
            <a:off x="50074135" y="25158809"/>
            <a:ext cx="180231" cy="23439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C106BBE-5B94-44AD-A769-199C040064F7}"/>
              </a:ext>
            </a:extLst>
          </p:cNvPr>
          <p:cNvCxnSpPr>
            <a:cxnSpLocks/>
          </p:cNvCxnSpPr>
          <p:nvPr/>
        </p:nvCxnSpPr>
        <p:spPr>
          <a:xfrm flipV="1">
            <a:off x="10109702" y="2285592"/>
            <a:ext cx="1427616" cy="22589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A5AE8F1-A3B6-4497-B3DA-05EABB1DC77E}"/>
              </a:ext>
            </a:extLst>
          </p:cNvPr>
          <p:cNvCxnSpPr>
            <a:cxnSpLocks/>
          </p:cNvCxnSpPr>
          <p:nvPr/>
        </p:nvCxnSpPr>
        <p:spPr>
          <a:xfrm flipH="1" flipV="1">
            <a:off x="8818365" y="2017161"/>
            <a:ext cx="1132" cy="15489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85CCB8C-60E3-41D8-9693-24A39F936CE5}"/>
              </a:ext>
            </a:extLst>
          </p:cNvPr>
          <p:cNvCxnSpPr>
            <a:cxnSpLocks/>
          </p:cNvCxnSpPr>
          <p:nvPr/>
        </p:nvCxnSpPr>
        <p:spPr>
          <a:xfrm flipH="1" flipV="1">
            <a:off x="8870320" y="4129979"/>
            <a:ext cx="1132" cy="13757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91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3" y="15902"/>
            <a:ext cx="1215224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2-3 FC NASHVILLE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PURSUES PUCK WITH SPEED, BE PHYSICAL ON THE PUCK, BE FIRST ON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PURSUE OPPOSITE D, SUPPORT F1 OR ATTACK D TO D MOVEMENT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HARD UP ICE ABOVE H-MARK, SEAL THE WALL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MIRROR THE PUCK BETWEEN THE DOTS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REACT TO SS PLAY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BACK UP PINCHINK D ON WS RIMS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 MUST STAY ABOVE THE RUSH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 (D1)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GET UP WITH PLAY BUT NEVER PINCH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 (D2)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GET UP WITH PLAY, CAN PINCH ON WRAPS OUT WEAK-SIDE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DE64FE7-A802-42A7-BC62-3C69ED6C02AB}"/>
              </a:ext>
            </a:extLst>
          </p:cNvPr>
          <p:cNvSpPr/>
          <p:nvPr/>
        </p:nvSpPr>
        <p:spPr>
          <a:xfrm>
            <a:off x="11935918" y="5556563"/>
            <a:ext cx="5451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8ABA5C0-DBBD-45FC-ADA5-5FF3C30E4821}"/>
              </a:ext>
            </a:extLst>
          </p:cNvPr>
          <p:cNvGrpSpPr/>
          <p:nvPr/>
        </p:nvGrpSpPr>
        <p:grpSpPr>
          <a:xfrm>
            <a:off x="10548469" y="4822035"/>
            <a:ext cx="483476" cy="338554"/>
            <a:chOff x="1405759" y="334860"/>
            <a:chExt cx="483476" cy="33855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B85FB7C-A2D9-46EF-AC81-BD7DC6B3156C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BA1F310-5787-4606-914D-700245B7347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F</a:t>
              </a:r>
              <a:r>
                <a:rPr lang="en-CA" sz="16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2B624F-A708-4116-947A-4694305921A2}"/>
              </a:ext>
            </a:extLst>
          </p:cNvPr>
          <p:cNvGrpSpPr/>
          <p:nvPr/>
        </p:nvGrpSpPr>
        <p:grpSpPr>
          <a:xfrm>
            <a:off x="9674621" y="3510786"/>
            <a:ext cx="483476" cy="338554"/>
            <a:chOff x="1405759" y="334860"/>
            <a:chExt cx="483476" cy="33855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3D58179-91AF-480C-90B0-A1EFC6F60CD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224FFF-3B97-44D5-BB99-744F6CFA033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</a:t>
              </a:r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71A37A0-9E25-4AEF-B0FF-0C51035450A8}"/>
              </a:ext>
            </a:extLst>
          </p:cNvPr>
          <p:cNvGrpSpPr/>
          <p:nvPr/>
        </p:nvGrpSpPr>
        <p:grpSpPr>
          <a:xfrm>
            <a:off x="9373875" y="5433005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69AEBE-A061-4391-8FD6-400B5D004CE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F3B0E84-F9D0-4557-825B-511F974B12B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</a:t>
              </a:r>
              <a:r>
                <a:rPr lang="en-CA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3D8363-10B2-4031-86C6-A656EDE39C72}"/>
              </a:ext>
            </a:extLst>
          </p:cNvPr>
          <p:cNvGrpSpPr/>
          <p:nvPr/>
        </p:nvGrpSpPr>
        <p:grpSpPr>
          <a:xfrm>
            <a:off x="8697065" y="4980430"/>
            <a:ext cx="483476" cy="338554"/>
            <a:chOff x="1405759" y="334860"/>
            <a:chExt cx="483476" cy="33855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BD032E9-CA97-4E47-9142-60FCC42BAD8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5163E6A-2CC5-4428-A048-07CAA24A4C6B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D1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76B527C-423A-4D34-9B2B-B9D2297F6C15}"/>
              </a:ext>
            </a:extLst>
          </p:cNvPr>
          <p:cNvGrpSpPr/>
          <p:nvPr/>
        </p:nvGrpSpPr>
        <p:grpSpPr>
          <a:xfrm>
            <a:off x="8697065" y="3680063"/>
            <a:ext cx="483476" cy="338554"/>
            <a:chOff x="1405759" y="334860"/>
            <a:chExt cx="483476" cy="338554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B5D93A1-A9FE-4ABD-B0BD-4FA2AF947A0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DCE748C-1B53-4287-AD49-182E7F95CB7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</a:rPr>
                <a:t>D2</a:t>
              </a:r>
              <a:endParaRPr lang="en-CA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184FF87-ED7F-4DB4-9E59-10AD10AB5058}"/>
              </a:ext>
            </a:extLst>
          </p:cNvPr>
          <p:cNvGrpSpPr/>
          <p:nvPr/>
        </p:nvGrpSpPr>
        <p:grpSpPr>
          <a:xfrm>
            <a:off x="11373927" y="5490534"/>
            <a:ext cx="483476" cy="369332"/>
            <a:chOff x="3063765" y="1412906"/>
            <a:chExt cx="483476" cy="36933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4D9E71-37FB-4508-B727-5ADE782602C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001EE1E-6468-448F-80F2-002ED5440A0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D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9399E4F-4F4B-488F-9478-4D31ECFC7CDE}"/>
              </a:ext>
            </a:extLst>
          </p:cNvPr>
          <p:cNvGrpSpPr/>
          <p:nvPr/>
        </p:nvGrpSpPr>
        <p:grpSpPr>
          <a:xfrm>
            <a:off x="11615665" y="3310731"/>
            <a:ext cx="483476" cy="369332"/>
            <a:chOff x="3063765" y="1412906"/>
            <a:chExt cx="483476" cy="36933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DAE26C5-FDC6-4B82-BDA2-0C6313EB908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053507F-6C47-4A91-8FC6-3A1BA90D57C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28F38FD-9623-48D1-973C-FEDFE72558BB}"/>
              </a:ext>
            </a:extLst>
          </p:cNvPr>
          <p:cNvGrpSpPr/>
          <p:nvPr/>
        </p:nvGrpSpPr>
        <p:grpSpPr>
          <a:xfrm>
            <a:off x="10004661" y="6006177"/>
            <a:ext cx="483476" cy="369332"/>
            <a:chOff x="3063765" y="1412906"/>
            <a:chExt cx="483476" cy="369332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B25E175-E39C-42F0-B566-8BA52A997B0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D9A4924-9B05-4711-B7A2-FF2ADE86C42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F530E75-1F00-4745-BCBE-9B12D2A64E1D}"/>
              </a:ext>
            </a:extLst>
          </p:cNvPr>
          <p:cNvGrpSpPr/>
          <p:nvPr/>
        </p:nvGrpSpPr>
        <p:grpSpPr>
          <a:xfrm>
            <a:off x="9986165" y="4658523"/>
            <a:ext cx="483476" cy="369332"/>
            <a:chOff x="3063765" y="1412906"/>
            <a:chExt cx="483476" cy="369332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A049FBD-C835-4AA4-AFB7-0C297A3E617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C4820B8-0C08-4D7D-9C7B-62A948D4F6E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2B218A1-2D1B-43EF-AED4-523E6E725E84}"/>
              </a:ext>
            </a:extLst>
          </p:cNvPr>
          <p:cNvGrpSpPr/>
          <p:nvPr/>
        </p:nvGrpSpPr>
        <p:grpSpPr>
          <a:xfrm>
            <a:off x="9986165" y="2014811"/>
            <a:ext cx="483476" cy="369332"/>
            <a:chOff x="3063765" y="1412906"/>
            <a:chExt cx="483476" cy="369332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CA9488A-E9A3-4DBB-8045-0A058F79186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62310A3-D814-4BA0-970B-0CAB41112842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F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121733-831F-43C4-9351-09038C8774CC}"/>
              </a:ext>
            </a:extLst>
          </p:cNvPr>
          <p:cNvCxnSpPr>
            <a:cxnSpLocks/>
          </p:cNvCxnSpPr>
          <p:nvPr/>
        </p:nvCxnSpPr>
        <p:spPr>
          <a:xfrm>
            <a:off x="11017636" y="5090438"/>
            <a:ext cx="839767" cy="4000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0BBF0CC-D87C-4BAD-BCF5-08F2948EB132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10158097" y="3680063"/>
            <a:ext cx="1777821" cy="16369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44DEBEC-649D-4DA1-8BDB-65DCEE8310CF}"/>
              </a:ext>
            </a:extLst>
          </p:cNvPr>
          <p:cNvCxnSpPr>
            <a:cxnSpLocks/>
            <a:stCxn id="28" idx="3"/>
            <a:endCxn id="61" idx="1"/>
          </p:cNvCxnSpPr>
          <p:nvPr/>
        </p:nvCxnSpPr>
        <p:spPr>
          <a:xfrm flipV="1">
            <a:off x="10158097" y="3495397"/>
            <a:ext cx="1457568" cy="1846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16CDB8A-6DA8-49A7-B458-D383B0A3BB59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9616134" y="5791464"/>
            <a:ext cx="388527" cy="3993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7B3AE3D-49BF-44ED-982F-84792B16552C}"/>
              </a:ext>
            </a:extLst>
          </p:cNvPr>
          <p:cNvCxnSpPr>
            <a:cxnSpLocks/>
            <a:stCxn id="35" idx="0"/>
          </p:cNvCxnSpPr>
          <p:nvPr/>
        </p:nvCxnSpPr>
        <p:spPr>
          <a:xfrm flipH="1" flipV="1">
            <a:off x="9435382" y="3089083"/>
            <a:ext cx="180231" cy="23439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71">
            <a:extLst>
              <a:ext uri="{FF2B5EF4-FFF2-40B4-BE49-F238E27FC236}">
                <a16:creationId xmlns:a16="http://schemas.microsoft.com/office/drawing/2014/main" id="{FA0A4F96-01D3-47CB-ADB1-8209F83B6AC6}"/>
              </a:ext>
            </a:extLst>
          </p:cNvPr>
          <p:cNvSpPr/>
          <p:nvPr/>
        </p:nvSpPr>
        <p:spPr>
          <a:xfrm rot="12417336" flipV="1">
            <a:off x="9107161" y="1851006"/>
            <a:ext cx="353657" cy="1785794"/>
          </a:xfrm>
          <a:custGeom>
            <a:avLst/>
            <a:gdLst>
              <a:gd name="connsiteX0" fmla="*/ 136635 w 353484"/>
              <a:gd name="connsiteY0" fmla="*/ 882869 h 882869"/>
              <a:gd name="connsiteX1" fmla="*/ 346842 w 353484"/>
              <a:gd name="connsiteY1" fmla="*/ 588580 h 882869"/>
              <a:gd name="connsiteX2" fmla="*/ 273269 w 353484"/>
              <a:gd name="connsiteY2" fmla="*/ 210207 h 882869"/>
              <a:gd name="connsiteX3" fmla="*/ 0 w 353484"/>
              <a:gd name="connsiteY3" fmla="*/ 0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484" h="882869">
                <a:moveTo>
                  <a:pt x="136635" y="882869"/>
                </a:moveTo>
                <a:cubicBezTo>
                  <a:pt x="230352" y="791779"/>
                  <a:pt x="324070" y="700690"/>
                  <a:pt x="346842" y="588580"/>
                </a:cubicBezTo>
                <a:cubicBezTo>
                  <a:pt x="369614" y="476470"/>
                  <a:pt x="331076" y="308304"/>
                  <a:pt x="273269" y="210207"/>
                </a:cubicBezTo>
                <a:cubicBezTo>
                  <a:pt x="215462" y="112110"/>
                  <a:pt x="107731" y="5605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0864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3" y="15902"/>
            <a:ext cx="1215224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4200499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CHIP TO SUPPORT &amp; POSSESSION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CA" sz="18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7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WHEN CHALLENGING WIDE,         THE PC MUST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MAKE THE RIGHT READ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SMART DECISION, DON’T FORCE A PLAY TO MIDDLE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CHIP TO MIDDLE LANE FORWARD DRIVING TRHOUGH… </a:t>
            </a: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MAINTAIN POSSESSION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HARD RIM ALSO AN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F1 - FIRST ON PUCK, MOVE THE PUCK TO 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DE64FE7-A802-42A7-BC62-3C69ED6C02AB}"/>
              </a:ext>
            </a:extLst>
          </p:cNvPr>
          <p:cNvSpPr/>
          <p:nvPr/>
        </p:nvSpPr>
        <p:spPr>
          <a:xfrm>
            <a:off x="11842784" y="3100123"/>
            <a:ext cx="5451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8ABA5C0-DBBD-45FC-ADA5-5FF3C30E4821}"/>
              </a:ext>
            </a:extLst>
          </p:cNvPr>
          <p:cNvGrpSpPr/>
          <p:nvPr/>
        </p:nvGrpSpPr>
        <p:grpSpPr>
          <a:xfrm>
            <a:off x="6393889" y="2178101"/>
            <a:ext cx="483476" cy="338554"/>
            <a:chOff x="1405759" y="334860"/>
            <a:chExt cx="483476" cy="33855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B85FB7C-A2D9-46EF-AC81-BD7DC6B3156C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BA1F310-5787-4606-914D-700245B7347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</a:t>
              </a:r>
              <a:r>
                <a:rPr lang="en-CA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2B624F-A708-4116-947A-4694305921A2}"/>
              </a:ext>
            </a:extLst>
          </p:cNvPr>
          <p:cNvGrpSpPr/>
          <p:nvPr/>
        </p:nvGrpSpPr>
        <p:grpSpPr>
          <a:xfrm>
            <a:off x="6021307" y="3857045"/>
            <a:ext cx="483476" cy="338554"/>
            <a:chOff x="1405759" y="334860"/>
            <a:chExt cx="483476" cy="33855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3D58179-91AF-480C-90B0-A1EFC6F60CD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224FFF-3B97-44D5-BB99-744F6CFA033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</a:t>
              </a:r>
              <a:r>
                <a:rPr lang="en-CA" sz="16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71A37A0-9E25-4AEF-B0FF-0C51035450A8}"/>
              </a:ext>
            </a:extLst>
          </p:cNvPr>
          <p:cNvGrpSpPr/>
          <p:nvPr/>
        </p:nvGrpSpPr>
        <p:grpSpPr>
          <a:xfrm>
            <a:off x="6432791" y="5357487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69AEBE-A061-4391-8FD6-400B5D004CE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F3B0E84-F9D0-4557-825B-511F974B12B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F</a:t>
              </a:r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3D8363-10B2-4031-86C6-A656EDE39C72}"/>
              </a:ext>
            </a:extLst>
          </p:cNvPr>
          <p:cNvGrpSpPr/>
          <p:nvPr/>
        </p:nvGrpSpPr>
        <p:grpSpPr>
          <a:xfrm>
            <a:off x="5328603" y="4745955"/>
            <a:ext cx="483476" cy="338554"/>
            <a:chOff x="1405759" y="334860"/>
            <a:chExt cx="483476" cy="33855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BD032E9-CA97-4E47-9142-60FCC42BAD8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5163E6A-2CC5-4428-A048-07CAA24A4C6B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D</a:t>
              </a:r>
              <a:endParaRPr lang="en-CA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76B527C-423A-4D34-9B2B-B9D2297F6C15}"/>
              </a:ext>
            </a:extLst>
          </p:cNvPr>
          <p:cNvGrpSpPr/>
          <p:nvPr/>
        </p:nvGrpSpPr>
        <p:grpSpPr>
          <a:xfrm>
            <a:off x="5328603" y="3259723"/>
            <a:ext cx="483476" cy="338554"/>
            <a:chOff x="1405759" y="334860"/>
            <a:chExt cx="483476" cy="338554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B5D93A1-A9FE-4ABD-B0BD-4FA2AF947A0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DCE748C-1B53-4287-AD49-182E7F95CB7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D</a:t>
              </a:r>
              <a:endParaRPr lang="en-CA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184FF87-ED7F-4DB4-9E59-10AD10AB5058}"/>
              </a:ext>
            </a:extLst>
          </p:cNvPr>
          <p:cNvGrpSpPr/>
          <p:nvPr/>
        </p:nvGrpSpPr>
        <p:grpSpPr>
          <a:xfrm>
            <a:off x="8486794" y="4409016"/>
            <a:ext cx="483476" cy="369332"/>
            <a:chOff x="3063765" y="1412906"/>
            <a:chExt cx="483476" cy="36933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4D9E71-37FB-4508-B727-5ADE782602CF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001EE1E-6468-448F-80F2-002ED5440A0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D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9399E4F-4F4B-488F-9478-4D31ECFC7CDE}"/>
              </a:ext>
            </a:extLst>
          </p:cNvPr>
          <p:cNvGrpSpPr/>
          <p:nvPr/>
        </p:nvGrpSpPr>
        <p:grpSpPr>
          <a:xfrm>
            <a:off x="8486794" y="3324162"/>
            <a:ext cx="483476" cy="369332"/>
            <a:chOff x="3063765" y="1412906"/>
            <a:chExt cx="483476" cy="36933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DAE26C5-FDC6-4B82-BDA2-0C6313EB908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053507F-6C47-4A91-8FC6-3A1BA90D57CA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D</a:t>
              </a:r>
              <a:endParaRPr lang="en-CA" b="1">
                <a:solidFill>
                  <a:schemeClr val="bg1"/>
                </a:solidFill>
              </a:endParaRPr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121733-831F-43C4-9351-09038C8774CC}"/>
              </a:ext>
            </a:extLst>
          </p:cNvPr>
          <p:cNvCxnSpPr>
            <a:cxnSpLocks/>
          </p:cNvCxnSpPr>
          <p:nvPr/>
        </p:nvCxnSpPr>
        <p:spPr>
          <a:xfrm flipV="1">
            <a:off x="5812079" y="3145842"/>
            <a:ext cx="3079364" cy="2881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B8D9D5D-B3C1-4369-B32C-79497C2B12DE}"/>
              </a:ext>
            </a:extLst>
          </p:cNvPr>
          <p:cNvCxnSpPr>
            <a:cxnSpLocks/>
          </p:cNvCxnSpPr>
          <p:nvPr/>
        </p:nvCxnSpPr>
        <p:spPr>
          <a:xfrm>
            <a:off x="5812079" y="4918698"/>
            <a:ext cx="3221854" cy="935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434C3A0-A9F1-4235-B759-06A1DB8226E3}"/>
              </a:ext>
            </a:extLst>
          </p:cNvPr>
          <p:cNvCxnSpPr>
            <a:cxnSpLocks/>
          </p:cNvCxnSpPr>
          <p:nvPr/>
        </p:nvCxnSpPr>
        <p:spPr>
          <a:xfrm>
            <a:off x="8970270" y="5123568"/>
            <a:ext cx="0" cy="11139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2F4A097-444D-459C-974D-733BDC316E57}"/>
              </a:ext>
            </a:extLst>
          </p:cNvPr>
          <p:cNvCxnSpPr>
            <a:cxnSpLocks/>
          </p:cNvCxnSpPr>
          <p:nvPr/>
        </p:nvCxnSpPr>
        <p:spPr>
          <a:xfrm>
            <a:off x="6847252" y="2347378"/>
            <a:ext cx="50450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5411719-C57A-49B6-8142-601393BE501A}"/>
              </a:ext>
            </a:extLst>
          </p:cNvPr>
          <p:cNvCxnSpPr>
            <a:cxnSpLocks/>
          </p:cNvCxnSpPr>
          <p:nvPr/>
        </p:nvCxnSpPr>
        <p:spPr>
          <a:xfrm flipV="1">
            <a:off x="6918497" y="4965482"/>
            <a:ext cx="4697770" cy="5612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779A575-E667-45AC-8EAE-D611EEDCDD94}"/>
              </a:ext>
            </a:extLst>
          </p:cNvPr>
          <p:cNvCxnSpPr>
            <a:cxnSpLocks/>
          </p:cNvCxnSpPr>
          <p:nvPr/>
        </p:nvCxnSpPr>
        <p:spPr>
          <a:xfrm flipV="1">
            <a:off x="7611533" y="3145842"/>
            <a:ext cx="4131734" cy="9042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094AF2C-0C99-4185-A1AA-083B4B4B62B0}"/>
              </a:ext>
            </a:extLst>
          </p:cNvPr>
          <p:cNvGrpSpPr/>
          <p:nvPr/>
        </p:nvGrpSpPr>
        <p:grpSpPr>
          <a:xfrm>
            <a:off x="6477864" y="3798083"/>
            <a:ext cx="1034152" cy="678875"/>
            <a:chOff x="3140196" y="3376834"/>
            <a:chExt cx="1970690" cy="678875"/>
          </a:xfrm>
        </p:grpSpPr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19E3C52A-0B89-41ED-BE2B-B0C341B3E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7E89729F-9006-4D35-BC5B-D6404A5D2690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7FF67BFE-A4DF-4B3F-B78D-01230C96E761}"/>
              </a:ext>
            </a:extLst>
          </p:cNvPr>
          <p:cNvGrpSpPr/>
          <p:nvPr/>
        </p:nvGrpSpPr>
        <p:grpSpPr>
          <a:xfrm>
            <a:off x="7423006" y="2106431"/>
            <a:ext cx="1255385" cy="678875"/>
            <a:chOff x="3140196" y="3376834"/>
            <a:chExt cx="1970690" cy="678875"/>
          </a:xfrm>
        </p:grpSpPr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1B94878C-8BD5-4A00-8164-32A60504C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EA0FEAD9-BD05-4995-815B-8C8AB01D9478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93962D98-A0C9-4E45-8916-639EB40B7E3F}"/>
              </a:ext>
            </a:extLst>
          </p:cNvPr>
          <p:cNvCxnSpPr>
            <a:cxnSpLocks/>
            <a:endCxn id="81" idx="1"/>
          </p:cNvCxnSpPr>
          <p:nvPr/>
        </p:nvCxnSpPr>
        <p:spPr>
          <a:xfrm flipV="1">
            <a:off x="7487875" y="2445869"/>
            <a:ext cx="2643" cy="160190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DCBFA2D-2C9C-4236-961C-E0893C144446}"/>
              </a:ext>
            </a:extLst>
          </p:cNvPr>
          <p:cNvCxnSpPr>
            <a:cxnSpLocks/>
          </p:cNvCxnSpPr>
          <p:nvPr/>
        </p:nvCxnSpPr>
        <p:spPr>
          <a:xfrm flipV="1">
            <a:off x="8730750" y="1945656"/>
            <a:ext cx="1217583" cy="43684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19091EA-F61F-40E9-B02A-A02082243355}"/>
              </a:ext>
            </a:extLst>
          </p:cNvPr>
          <p:cNvCxnSpPr>
            <a:cxnSpLocks/>
          </p:cNvCxnSpPr>
          <p:nvPr/>
        </p:nvCxnSpPr>
        <p:spPr>
          <a:xfrm>
            <a:off x="10007600" y="2023533"/>
            <a:ext cx="1735667" cy="949633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82AA47B-AFB6-4E2E-BA04-31F10936025B}"/>
              </a:ext>
            </a:extLst>
          </p:cNvPr>
          <p:cNvCxnSpPr>
            <a:cxnSpLocks/>
          </p:cNvCxnSpPr>
          <p:nvPr/>
        </p:nvCxnSpPr>
        <p:spPr>
          <a:xfrm flipH="1">
            <a:off x="11870041" y="3224240"/>
            <a:ext cx="4070" cy="16909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reeform 71">
            <a:extLst>
              <a:ext uri="{FF2B5EF4-FFF2-40B4-BE49-F238E27FC236}">
                <a16:creationId xmlns:a16="http://schemas.microsoft.com/office/drawing/2014/main" id="{C47C3931-CA48-4B33-963E-7B8DA8617A70}"/>
              </a:ext>
            </a:extLst>
          </p:cNvPr>
          <p:cNvSpPr/>
          <p:nvPr/>
        </p:nvSpPr>
        <p:spPr>
          <a:xfrm flipV="1">
            <a:off x="11616267" y="5032950"/>
            <a:ext cx="353484" cy="493813"/>
          </a:xfrm>
          <a:custGeom>
            <a:avLst/>
            <a:gdLst>
              <a:gd name="connsiteX0" fmla="*/ 136635 w 353484"/>
              <a:gd name="connsiteY0" fmla="*/ 882869 h 882869"/>
              <a:gd name="connsiteX1" fmla="*/ 346842 w 353484"/>
              <a:gd name="connsiteY1" fmla="*/ 588580 h 882869"/>
              <a:gd name="connsiteX2" fmla="*/ 273269 w 353484"/>
              <a:gd name="connsiteY2" fmla="*/ 210207 h 882869"/>
              <a:gd name="connsiteX3" fmla="*/ 0 w 353484"/>
              <a:gd name="connsiteY3" fmla="*/ 0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484" h="882869">
                <a:moveTo>
                  <a:pt x="136635" y="882869"/>
                </a:moveTo>
                <a:cubicBezTo>
                  <a:pt x="230352" y="791779"/>
                  <a:pt x="324070" y="700690"/>
                  <a:pt x="346842" y="588580"/>
                </a:cubicBezTo>
                <a:cubicBezTo>
                  <a:pt x="369614" y="476470"/>
                  <a:pt x="331076" y="308304"/>
                  <a:pt x="273269" y="210207"/>
                </a:cubicBezTo>
                <a:cubicBezTo>
                  <a:pt x="215462" y="112110"/>
                  <a:pt x="107731" y="5605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CDB8B048-DDA1-4AAE-ABD7-B4B2A47DCFAB}"/>
              </a:ext>
            </a:extLst>
          </p:cNvPr>
          <p:cNvCxnSpPr>
            <a:cxnSpLocks/>
          </p:cNvCxnSpPr>
          <p:nvPr/>
        </p:nvCxnSpPr>
        <p:spPr>
          <a:xfrm flipH="1">
            <a:off x="10380133" y="5594231"/>
            <a:ext cx="1233904" cy="73883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6F145A4-75F6-4B56-8F9B-DABD96814402}"/>
              </a:ext>
            </a:extLst>
          </p:cNvPr>
          <p:cNvCxnSpPr>
            <a:cxnSpLocks/>
          </p:cNvCxnSpPr>
          <p:nvPr/>
        </p:nvCxnSpPr>
        <p:spPr>
          <a:xfrm flipH="1" flipV="1">
            <a:off x="9059365" y="6107205"/>
            <a:ext cx="1236102" cy="225862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292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NEUTRAL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2" y="1226190"/>
            <a:ext cx="4708567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NEUTRAL ZONE FORECHECK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CENTER ICE FACE OFF LOSS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2-1-2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W’S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WINGS PRESSURE THROUG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CENTER ON CENTER (D-SIDE)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PICK UP OPPOSING WINGS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4FE52B6-ECFB-4265-B8DC-A135622533A1}"/>
              </a:ext>
            </a:extLst>
          </p:cNvPr>
          <p:cNvSpPr/>
          <p:nvPr/>
        </p:nvSpPr>
        <p:spPr>
          <a:xfrm>
            <a:off x="6528003" y="3848016"/>
            <a:ext cx="1076026" cy="539787"/>
          </a:xfrm>
          <a:prstGeom prst="ellipse">
            <a:avLst/>
          </a:prstGeom>
          <a:solidFill>
            <a:srgbClr val="C0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CA76DB9-9F61-4C32-97D9-A821764769E6}"/>
              </a:ext>
            </a:extLst>
          </p:cNvPr>
          <p:cNvSpPr/>
          <p:nvPr/>
        </p:nvSpPr>
        <p:spPr>
          <a:xfrm>
            <a:off x="7432038" y="3079336"/>
            <a:ext cx="1404998" cy="790859"/>
          </a:xfrm>
          <a:prstGeom prst="ellipse">
            <a:avLst/>
          </a:prstGeom>
          <a:solidFill>
            <a:srgbClr val="C0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56FC8B2-3469-4537-BC3D-4898F4B0657E}"/>
              </a:ext>
            </a:extLst>
          </p:cNvPr>
          <p:cNvSpPr/>
          <p:nvPr/>
        </p:nvSpPr>
        <p:spPr>
          <a:xfrm>
            <a:off x="7385720" y="4440324"/>
            <a:ext cx="1525669" cy="737871"/>
          </a:xfrm>
          <a:prstGeom prst="ellipse">
            <a:avLst/>
          </a:prstGeom>
          <a:solidFill>
            <a:srgbClr val="C0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45C2BE0-9D24-464C-B750-97A1473C11DD}"/>
              </a:ext>
            </a:extLst>
          </p:cNvPr>
          <p:cNvSpPr/>
          <p:nvPr/>
        </p:nvSpPr>
        <p:spPr>
          <a:xfrm rot="20507448">
            <a:off x="5413714" y="2965508"/>
            <a:ext cx="2050045" cy="605891"/>
          </a:xfrm>
          <a:prstGeom prst="ellipse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48FAED1-6711-40FD-9A79-563D18367D68}"/>
              </a:ext>
            </a:extLst>
          </p:cNvPr>
          <p:cNvSpPr/>
          <p:nvPr/>
        </p:nvSpPr>
        <p:spPr>
          <a:xfrm rot="1635330">
            <a:off x="5445778" y="4681945"/>
            <a:ext cx="2206705" cy="737554"/>
          </a:xfrm>
          <a:prstGeom prst="ellipse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47C85A1-D036-41B9-A9D8-B19751D0CAA5}"/>
              </a:ext>
            </a:extLst>
          </p:cNvPr>
          <p:cNvGrpSpPr/>
          <p:nvPr/>
        </p:nvGrpSpPr>
        <p:grpSpPr>
          <a:xfrm>
            <a:off x="7415779" y="3242635"/>
            <a:ext cx="483476" cy="338554"/>
            <a:chOff x="1405759" y="334860"/>
            <a:chExt cx="483476" cy="338554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EF320B8-E841-414D-BB0B-4A05E92C26DF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342BE7B-E782-421B-AED8-D65A708ED45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8780290-6F47-4A25-826F-DC10F3FE6772}"/>
              </a:ext>
            </a:extLst>
          </p:cNvPr>
          <p:cNvGrpSpPr/>
          <p:nvPr/>
        </p:nvGrpSpPr>
        <p:grpSpPr>
          <a:xfrm>
            <a:off x="7346032" y="4648911"/>
            <a:ext cx="483476" cy="338554"/>
            <a:chOff x="1405759" y="334860"/>
            <a:chExt cx="483476" cy="33855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187A1FB-AD56-4539-A463-67BEC2537B34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6DA1E4B-9EA9-4FB3-A261-A8C891E2DD73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A5395E9-B229-4D8F-8EF4-768274A6A6EF}"/>
              </a:ext>
            </a:extLst>
          </p:cNvPr>
          <p:cNvGrpSpPr/>
          <p:nvPr/>
        </p:nvGrpSpPr>
        <p:grpSpPr>
          <a:xfrm>
            <a:off x="6554906" y="3933387"/>
            <a:ext cx="483476" cy="338554"/>
            <a:chOff x="1405759" y="334860"/>
            <a:chExt cx="483476" cy="338554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414E38D-D047-4191-8B77-7631219DD2A3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23F21FC-A257-4B58-BF4A-1A376B182DE5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D79A03A-AADA-44E5-BCD0-2A550BAC5D8E}"/>
              </a:ext>
            </a:extLst>
          </p:cNvPr>
          <p:cNvGrpSpPr/>
          <p:nvPr/>
        </p:nvGrpSpPr>
        <p:grpSpPr>
          <a:xfrm>
            <a:off x="5563134" y="3269678"/>
            <a:ext cx="483476" cy="338554"/>
            <a:chOff x="1405759" y="334860"/>
            <a:chExt cx="483476" cy="33855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8671CA4-3956-48B3-9CF3-B277131DBD43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96A221C-E59B-4CF4-A6AC-141907D40101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5C20458-2683-4B1D-85CB-2E8DDB4AED50}"/>
              </a:ext>
            </a:extLst>
          </p:cNvPr>
          <p:cNvGrpSpPr/>
          <p:nvPr/>
        </p:nvGrpSpPr>
        <p:grpSpPr>
          <a:xfrm>
            <a:off x="5632052" y="4570729"/>
            <a:ext cx="483476" cy="338554"/>
            <a:chOff x="1410936" y="333009"/>
            <a:chExt cx="483476" cy="338554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56CB8C5-A305-4C91-9C5C-A79F7DF6C50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3DC3A06-82BA-4702-B012-D54D29FC489C}"/>
                </a:ext>
              </a:extLst>
            </p:cNvPr>
            <p:cNvSpPr txBox="1"/>
            <p:nvPr/>
          </p:nvSpPr>
          <p:spPr>
            <a:xfrm>
              <a:off x="1410936" y="333009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D070F24-CAE5-4FD2-AD86-323820DDB05E}"/>
              </a:ext>
            </a:extLst>
          </p:cNvPr>
          <p:cNvGrpSpPr/>
          <p:nvPr/>
        </p:nvGrpSpPr>
        <p:grpSpPr>
          <a:xfrm>
            <a:off x="7050549" y="3943677"/>
            <a:ext cx="483476" cy="369332"/>
            <a:chOff x="3063765" y="1412906"/>
            <a:chExt cx="483476" cy="36933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C5541A5F-7B68-4947-A844-C220257B5354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521316B-315C-4DF6-A39C-6D69EF4F4402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8E48E55-242E-4CA3-A2BC-8438B9DE35C2}"/>
              </a:ext>
            </a:extLst>
          </p:cNvPr>
          <p:cNvGrpSpPr/>
          <p:nvPr/>
        </p:nvGrpSpPr>
        <p:grpSpPr>
          <a:xfrm>
            <a:off x="6932303" y="2835906"/>
            <a:ext cx="483476" cy="369332"/>
            <a:chOff x="3063765" y="1412906"/>
            <a:chExt cx="483476" cy="369332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636F4E8-E085-4C2A-B637-D7E98D525451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0314C3F-D42B-4B9E-AF38-DB635A2E5CD7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CD68EBE-5CB4-469C-9B12-AB161019D53F}"/>
              </a:ext>
            </a:extLst>
          </p:cNvPr>
          <p:cNvGrpSpPr/>
          <p:nvPr/>
        </p:nvGrpSpPr>
        <p:grpSpPr>
          <a:xfrm>
            <a:off x="7011131" y="5184755"/>
            <a:ext cx="483476" cy="369332"/>
            <a:chOff x="3063765" y="1412906"/>
            <a:chExt cx="483476" cy="369332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198F528-A875-41BC-BBE8-ED33F9902C43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098DFCA-F895-4F6A-855E-AF1EA8016840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A81A5E9-23C3-4B1A-BE59-B7D937B321FF}"/>
              </a:ext>
            </a:extLst>
          </p:cNvPr>
          <p:cNvGrpSpPr/>
          <p:nvPr/>
        </p:nvGrpSpPr>
        <p:grpSpPr>
          <a:xfrm>
            <a:off x="8261254" y="3382732"/>
            <a:ext cx="483476" cy="369332"/>
            <a:chOff x="3074039" y="1412906"/>
            <a:chExt cx="483476" cy="369332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447C6A0-5BE4-48E7-A286-32A3D2CC598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9991B10-5CF9-4790-85F2-18C25E9A3AA2}"/>
                </a:ext>
              </a:extLst>
            </p:cNvPr>
            <p:cNvSpPr txBox="1"/>
            <p:nvPr/>
          </p:nvSpPr>
          <p:spPr>
            <a:xfrm>
              <a:off x="3074039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0A24875-47CB-4EAE-B4D6-9FBA3919EC8A}"/>
              </a:ext>
            </a:extLst>
          </p:cNvPr>
          <p:cNvGrpSpPr/>
          <p:nvPr/>
        </p:nvGrpSpPr>
        <p:grpSpPr>
          <a:xfrm>
            <a:off x="8250980" y="4534769"/>
            <a:ext cx="483476" cy="369332"/>
            <a:chOff x="3074039" y="1412906"/>
            <a:chExt cx="483476" cy="36933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D1EFAC7-3958-4AC5-B59F-16D2BB2F5577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BA4E0D4-5BC8-40BD-8748-62BEC76722E8}"/>
                </a:ext>
              </a:extLst>
            </p:cNvPr>
            <p:cNvSpPr txBox="1"/>
            <p:nvPr/>
          </p:nvSpPr>
          <p:spPr>
            <a:xfrm>
              <a:off x="3074039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</a:t>
              </a:r>
            </a:p>
          </p:txBody>
        </p:sp>
      </p:grp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3ECE971-5823-4093-9A42-1F2B6E75BE61}"/>
              </a:ext>
            </a:extLst>
          </p:cNvPr>
          <p:cNvCxnSpPr>
            <a:cxnSpLocks/>
            <a:endCxn id="71" idx="1"/>
          </p:cNvCxnSpPr>
          <p:nvPr/>
        </p:nvCxnSpPr>
        <p:spPr>
          <a:xfrm>
            <a:off x="7850135" y="3442707"/>
            <a:ext cx="411119" cy="12469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E8EB1D8-7804-4A65-8707-7E3EC4CBAA62}"/>
              </a:ext>
            </a:extLst>
          </p:cNvPr>
          <p:cNvCxnSpPr>
            <a:cxnSpLocks/>
            <a:endCxn id="74" idx="1"/>
          </p:cNvCxnSpPr>
          <p:nvPr/>
        </p:nvCxnSpPr>
        <p:spPr>
          <a:xfrm flipV="1">
            <a:off x="7784577" y="4719435"/>
            <a:ext cx="466403" cy="8942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8A4B4E97-F245-4080-A8E7-D4494D913175}"/>
              </a:ext>
            </a:extLst>
          </p:cNvPr>
          <p:cNvCxnSpPr>
            <a:cxnSpLocks/>
            <a:endCxn id="65" idx="1"/>
          </p:cNvCxnSpPr>
          <p:nvPr/>
        </p:nvCxnSpPr>
        <p:spPr>
          <a:xfrm flipV="1">
            <a:off x="6013137" y="3020572"/>
            <a:ext cx="919166" cy="3751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5299533-14CE-4587-A6C9-CB9EDC76ED1F}"/>
              </a:ext>
            </a:extLst>
          </p:cNvPr>
          <p:cNvCxnSpPr>
            <a:cxnSpLocks/>
            <a:endCxn id="68" idx="1"/>
          </p:cNvCxnSpPr>
          <p:nvPr/>
        </p:nvCxnSpPr>
        <p:spPr>
          <a:xfrm>
            <a:off x="6046610" y="4861356"/>
            <a:ext cx="964521" cy="5080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596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NEUTRAL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473242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NEUTRAL ZONE FORECHECK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ICE FACE OFF LOSS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1-2-2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WALL SIDE F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WALL SIDE F PRESSURE, DIRECTS PLAY (PC) OUTSIDE WITH GOOD STICK &amp; BODY POSITION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CENTER ON CENTER (D-SIDE)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MIDDLE ICE 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LOCK OPPOSITE WINGER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D86BD99-6797-4809-BA3D-38EFE04DA69F}"/>
              </a:ext>
            </a:extLst>
          </p:cNvPr>
          <p:cNvCxnSpPr>
            <a:cxnSpLocks/>
          </p:cNvCxnSpPr>
          <p:nvPr/>
        </p:nvCxnSpPr>
        <p:spPr>
          <a:xfrm>
            <a:off x="9663495" y="2685914"/>
            <a:ext cx="37149" cy="92522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>
            <a:extLst>
              <a:ext uri="{FF2B5EF4-FFF2-40B4-BE49-F238E27FC236}">
                <a16:creationId xmlns:a16="http://schemas.microsoft.com/office/drawing/2014/main" id="{86D48036-725B-42D1-8B16-420482C955BC}"/>
              </a:ext>
            </a:extLst>
          </p:cNvPr>
          <p:cNvSpPr/>
          <p:nvPr/>
        </p:nvSpPr>
        <p:spPr>
          <a:xfrm rot="20141075">
            <a:off x="8218338" y="2302627"/>
            <a:ext cx="1206669" cy="2390070"/>
          </a:xfrm>
          <a:prstGeom prst="arc">
            <a:avLst>
              <a:gd name="adj1" fmla="val 16200000"/>
              <a:gd name="adj2" fmla="val 78364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A762FBB-5F04-4744-ACD5-E04C5B294553}"/>
              </a:ext>
            </a:extLst>
          </p:cNvPr>
          <p:cNvCxnSpPr>
            <a:cxnSpLocks/>
          </p:cNvCxnSpPr>
          <p:nvPr/>
        </p:nvCxnSpPr>
        <p:spPr>
          <a:xfrm>
            <a:off x="9274629" y="3045388"/>
            <a:ext cx="199783" cy="44613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840271DB-2C05-404D-A7B8-B86248D0372D}"/>
              </a:ext>
            </a:extLst>
          </p:cNvPr>
          <p:cNvSpPr/>
          <p:nvPr/>
        </p:nvSpPr>
        <p:spPr>
          <a:xfrm>
            <a:off x="7913575" y="3555164"/>
            <a:ext cx="1054259" cy="583396"/>
          </a:xfrm>
          <a:prstGeom prst="ellipse">
            <a:avLst/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851D00-6596-4F86-80F3-089E90F70C6F}"/>
              </a:ext>
            </a:extLst>
          </p:cNvPr>
          <p:cNvGrpSpPr/>
          <p:nvPr/>
        </p:nvGrpSpPr>
        <p:grpSpPr>
          <a:xfrm>
            <a:off x="7152964" y="3671521"/>
            <a:ext cx="483476" cy="338554"/>
            <a:chOff x="1405759" y="334860"/>
            <a:chExt cx="483476" cy="338554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047FBC9-558D-4FD1-A6A3-EF6769FC752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0E02F5D-860F-4218-8406-6E693B0B0AE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280165C-C547-4640-ADA6-80D7D2E8B864}"/>
              </a:ext>
            </a:extLst>
          </p:cNvPr>
          <p:cNvGrpSpPr/>
          <p:nvPr/>
        </p:nvGrpSpPr>
        <p:grpSpPr>
          <a:xfrm>
            <a:off x="7274504" y="2450513"/>
            <a:ext cx="483476" cy="338554"/>
            <a:chOff x="1405759" y="334860"/>
            <a:chExt cx="483476" cy="338554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D808436-ACEF-4E98-9F6B-0A8CFAAAC012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C90C975-FA92-4449-9659-2B35F68B7F30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A1E9DA7-5E4A-40A2-88EF-1D30D45D8BA8}"/>
              </a:ext>
            </a:extLst>
          </p:cNvPr>
          <p:cNvGrpSpPr/>
          <p:nvPr/>
        </p:nvGrpSpPr>
        <p:grpSpPr>
          <a:xfrm>
            <a:off x="7957229" y="2192401"/>
            <a:ext cx="483476" cy="338554"/>
            <a:chOff x="1405759" y="334860"/>
            <a:chExt cx="483476" cy="33855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CD6A6FA-C263-4726-BE4B-3768FCA1C8D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AA4A6EF-3BD5-417F-A048-A83073A8356C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DA9549C-F2EE-4AA7-84BF-45B7680AAB4A}"/>
              </a:ext>
            </a:extLst>
          </p:cNvPr>
          <p:cNvGrpSpPr/>
          <p:nvPr/>
        </p:nvGrpSpPr>
        <p:grpSpPr>
          <a:xfrm>
            <a:off x="7957229" y="2856969"/>
            <a:ext cx="483476" cy="338554"/>
            <a:chOff x="1405759" y="334860"/>
            <a:chExt cx="483476" cy="3385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F583424-A2E2-43D9-87C9-51F4E9CFF220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18D432A-D6E6-40C4-B94B-4165D18F72B8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14F4811-704B-4025-BB58-346AF14C2AAD}"/>
              </a:ext>
            </a:extLst>
          </p:cNvPr>
          <p:cNvGrpSpPr/>
          <p:nvPr/>
        </p:nvGrpSpPr>
        <p:grpSpPr>
          <a:xfrm>
            <a:off x="7957229" y="3685547"/>
            <a:ext cx="483476" cy="338554"/>
            <a:chOff x="1405759" y="334860"/>
            <a:chExt cx="483476" cy="338554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5A229E7-EE2C-474D-B363-C7B9547F986F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83B4087-F7E0-4167-A215-C0A5A162A7C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37A6448-7624-433E-9A28-6B9557AF33EE}"/>
              </a:ext>
            </a:extLst>
          </p:cNvPr>
          <p:cNvGrpSpPr/>
          <p:nvPr/>
        </p:nvGrpSpPr>
        <p:grpSpPr>
          <a:xfrm>
            <a:off x="8440705" y="3696429"/>
            <a:ext cx="483476" cy="369332"/>
            <a:chOff x="3063765" y="1412906"/>
            <a:chExt cx="483476" cy="36933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7595984-E337-4751-8F11-56AC040F33A4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5463404-0C53-4FE5-A621-7A3280A5390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D5214FA-0068-43D6-9AD7-1E6C207B3A09}"/>
              </a:ext>
            </a:extLst>
          </p:cNvPr>
          <p:cNvGrpSpPr/>
          <p:nvPr/>
        </p:nvGrpSpPr>
        <p:grpSpPr>
          <a:xfrm>
            <a:off x="8449093" y="2856969"/>
            <a:ext cx="483476" cy="369332"/>
            <a:chOff x="3063765" y="1412906"/>
            <a:chExt cx="483476" cy="36933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E4E8D1D-8F34-4C43-9A9F-7E9177615192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C25F80C-7D52-4167-8FDE-8C60D4282C7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64A7F08-06CE-44E6-B62C-96EE836A34F1}"/>
              </a:ext>
            </a:extLst>
          </p:cNvPr>
          <p:cNvGrpSpPr/>
          <p:nvPr/>
        </p:nvGrpSpPr>
        <p:grpSpPr>
          <a:xfrm>
            <a:off x="8338127" y="2147884"/>
            <a:ext cx="483476" cy="369332"/>
            <a:chOff x="3063765" y="1412906"/>
            <a:chExt cx="483476" cy="369332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8A5E0F18-F5C1-4D5C-B127-7FE2630264F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6F4FD09-224A-40D7-92C9-B4B4A89A0A50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924C97E-4C2B-41D0-A224-3B043085E7F3}"/>
              </a:ext>
            </a:extLst>
          </p:cNvPr>
          <p:cNvGrpSpPr/>
          <p:nvPr/>
        </p:nvGrpSpPr>
        <p:grpSpPr>
          <a:xfrm>
            <a:off x="9458906" y="2276729"/>
            <a:ext cx="483476" cy="369332"/>
            <a:chOff x="3074039" y="1412906"/>
            <a:chExt cx="483476" cy="369332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3453A29A-16ED-44C0-B317-08B2185A9882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799B3E5-12AD-4E28-B8FE-9BB7B7BA18E4}"/>
                </a:ext>
              </a:extLst>
            </p:cNvPr>
            <p:cNvSpPr txBox="1"/>
            <p:nvPr/>
          </p:nvSpPr>
          <p:spPr>
            <a:xfrm>
              <a:off x="3074039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DABB985-4A76-4215-8E92-F955B5D6E979}"/>
              </a:ext>
            </a:extLst>
          </p:cNvPr>
          <p:cNvGrpSpPr/>
          <p:nvPr/>
        </p:nvGrpSpPr>
        <p:grpSpPr>
          <a:xfrm>
            <a:off x="9474412" y="3696429"/>
            <a:ext cx="483476" cy="369332"/>
            <a:chOff x="3074039" y="1412906"/>
            <a:chExt cx="483476" cy="369332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E04DABC-8B1D-4B1D-9CD3-E7DEBAEFB68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09C19E5-3BFE-4954-917A-08D4A8A25FE3}"/>
                </a:ext>
              </a:extLst>
            </p:cNvPr>
            <p:cNvSpPr txBox="1"/>
            <p:nvPr/>
          </p:nvSpPr>
          <p:spPr>
            <a:xfrm>
              <a:off x="3074039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</a:t>
              </a:r>
            </a:p>
          </p:txBody>
        </p:sp>
      </p:grpSp>
      <p:sp>
        <p:nvSpPr>
          <p:cNvPr id="70" name="Oval 69">
            <a:extLst>
              <a:ext uri="{FF2B5EF4-FFF2-40B4-BE49-F238E27FC236}">
                <a16:creationId xmlns:a16="http://schemas.microsoft.com/office/drawing/2014/main" id="{8A0BCF62-59DC-463C-86EF-A1617EE134F4}"/>
              </a:ext>
            </a:extLst>
          </p:cNvPr>
          <p:cNvSpPr/>
          <p:nvPr/>
        </p:nvSpPr>
        <p:spPr>
          <a:xfrm>
            <a:off x="7946781" y="2715542"/>
            <a:ext cx="1054260" cy="583396"/>
          </a:xfrm>
          <a:prstGeom prst="ellipse">
            <a:avLst/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89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52244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NEUTRAL ZONE/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2" y="1226190"/>
            <a:ext cx="3795828" cy="5615906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HABS 3 LEVEL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TO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F’s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HEADS TO THEIR LEVEL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62DD2F-7A4D-43E5-A2A1-E1C864D56F2F}"/>
              </a:ext>
            </a:extLst>
          </p:cNvPr>
          <p:cNvSpPr txBox="1"/>
          <p:nvPr/>
        </p:nvSpPr>
        <p:spPr>
          <a:xfrm>
            <a:off x="4557712" y="562326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C60580-83C1-4045-8378-EB9D9E7D0633}"/>
              </a:ext>
            </a:extLst>
          </p:cNvPr>
          <p:cNvSpPr txBox="1"/>
          <p:nvPr/>
        </p:nvSpPr>
        <p:spPr>
          <a:xfrm>
            <a:off x="4268689" y="4368686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16E285-7CBA-47DF-8FA2-4E1D039F856F}"/>
              </a:ext>
            </a:extLst>
          </p:cNvPr>
          <p:cNvSpPr txBox="1"/>
          <p:nvPr/>
        </p:nvSpPr>
        <p:spPr>
          <a:xfrm>
            <a:off x="5258278" y="509509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134602F-887D-4484-95D8-CDAF795244EB}"/>
              </a:ext>
            </a:extLst>
          </p:cNvPr>
          <p:cNvSpPr txBox="1"/>
          <p:nvPr/>
        </p:nvSpPr>
        <p:spPr>
          <a:xfrm>
            <a:off x="5237439" y="580792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BD71690-547B-4CED-8B3C-3C14FBE549A7}"/>
              </a:ext>
            </a:extLst>
          </p:cNvPr>
          <p:cNvSpPr txBox="1"/>
          <p:nvPr/>
        </p:nvSpPr>
        <p:spPr>
          <a:xfrm>
            <a:off x="5258278" y="444506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BA8992C-D51B-4C2C-9121-F8F1A1D79278}"/>
              </a:ext>
            </a:extLst>
          </p:cNvPr>
          <p:cNvCxnSpPr>
            <a:stCxn id="38" idx="1"/>
          </p:cNvCxnSpPr>
          <p:nvPr/>
        </p:nvCxnSpPr>
        <p:spPr>
          <a:xfrm flipH="1">
            <a:off x="4887251" y="5279760"/>
            <a:ext cx="371027" cy="343501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F1FEF3-A9FC-4B25-99BA-972A15473349}"/>
              </a:ext>
            </a:extLst>
          </p:cNvPr>
          <p:cNvCxnSpPr>
            <a:stCxn id="35" idx="0"/>
            <a:endCxn id="37" idx="2"/>
          </p:cNvCxnSpPr>
          <p:nvPr/>
        </p:nvCxnSpPr>
        <p:spPr>
          <a:xfrm flipH="1" flipV="1">
            <a:off x="4442775" y="4738018"/>
            <a:ext cx="289023" cy="88524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A0FCD01-8B8D-4968-ACAF-C4B43FDEFAD9}"/>
              </a:ext>
            </a:extLst>
          </p:cNvPr>
          <p:cNvCxnSpPr>
            <a:cxnSpLocks/>
            <a:stCxn id="40" idx="0"/>
          </p:cNvCxnSpPr>
          <p:nvPr/>
        </p:nvCxnSpPr>
        <p:spPr>
          <a:xfrm flipV="1">
            <a:off x="5517324" y="2409276"/>
            <a:ext cx="63478" cy="20357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E660972-C86E-498D-BD6E-C8EA8FFE5DEC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5580802" y="4260399"/>
            <a:ext cx="1352922" cy="10193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0A60B26-D2C8-4BCF-BC01-00DB7C9C2F7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5506904" y="6177259"/>
            <a:ext cx="299541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ubtitle 2">
            <a:extLst>
              <a:ext uri="{FF2B5EF4-FFF2-40B4-BE49-F238E27FC236}">
                <a16:creationId xmlns:a16="http://schemas.microsoft.com/office/drawing/2014/main" id="{EE461648-A03D-41AB-B5D5-7EB5828D4ED8}"/>
              </a:ext>
            </a:extLst>
          </p:cNvPr>
          <p:cNvSpPr txBox="1">
            <a:spLocks/>
          </p:cNvSpPr>
          <p:nvPr/>
        </p:nvSpPr>
        <p:spPr>
          <a:xfrm>
            <a:off x="4790947" y="1974765"/>
            <a:ext cx="989775" cy="3432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500" b="1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LEVEL 1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6B45A83-2118-4C33-9286-B745A06D72CE}"/>
              </a:ext>
            </a:extLst>
          </p:cNvPr>
          <p:cNvSpPr txBox="1">
            <a:spLocks/>
          </p:cNvSpPr>
          <p:nvPr/>
        </p:nvSpPr>
        <p:spPr>
          <a:xfrm>
            <a:off x="6507099" y="1981943"/>
            <a:ext cx="989775" cy="3432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500" b="1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LEVEL 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DB606EB-0EC8-4BB7-9931-2EC1DAA6D848}"/>
              </a:ext>
            </a:extLst>
          </p:cNvPr>
          <p:cNvSpPr txBox="1">
            <a:spLocks/>
          </p:cNvSpPr>
          <p:nvPr/>
        </p:nvSpPr>
        <p:spPr>
          <a:xfrm>
            <a:off x="8223251" y="1971746"/>
            <a:ext cx="989775" cy="3432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500" b="1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LEVEL 3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9711D86-9845-4DD3-B805-84B8DA904953}"/>
              </a:ext>
            </a:extLst>
          </p:cNvPr>
          <p:cNvCxnSpPr>
            <a:cxnSpLocks/>
          </p:cNvCxnSpPr>
          <p:nvPr/>
        </p:nvCxnSpPr>
        <p:spPr>
          <a:xfrm flipV="1">
            <a:off x="4594580" y="4445065"/>
            <a:ext cx="375131" cy="98791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312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52244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NEUTRAL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2" y="1226190"/>
            <a:ext cx="3795828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C CURL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 HEAD TO WS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SINGS TO 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FILLS CENTRE LANE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NOW HAS 3 OPTIONS FOR OUTLETS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83D8DA-78E7-4DE9-BD7E-EA5811F2C954}"/>
              </a:ext>
            </a:extLst>
          </p:cNvPr>
          <p:cNvSpPr txBox="1"/>
          <p:nvPr/>
        </p:nvSpPr>
        <p:spPr>
          <a:xfrm>
            <a:off x="4557712" y="562326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B9BB8B-ADEC-44C5-BC78-507A9D2C3FF9}"/>
              </a:ext>
            </a:extLst>
          </p:cNvPr>
          <p:cNvSpPr txBox="1"/>
          <p:nvPr/>
        </p:nvSpPr>
        <p:spPr>
          <a:xfrm>
            <a:off x="4539079" y="4814397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DB1A1F-173A-4520-AC4B-05B82C3828B5}"/>
              </a:ext>
            </a:extLst>
          </p:cNvPr>
          <p:cNvSpPr txBox="1"/>
          <p:nvPr/>
        </p:nvSpPr>
        <p:spPr>
          <a:xfrm>
            <a:off x="5258278" y="509509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7BE6D5-F4D6-4738-B20D-5EBAE16D9F1D}"/>
              </a:ext>
            </a:extLst>
          </p:cNvPr>
          <p:cNvSpPr txBox="1"/>
          <p:nvPr/>
        </p:nvSpPr>
        <p:spPr>
          <a:xfrm>
            <a:off x="5237439" y="580792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2844CA-D5E6-4164-8A1F-E790469B2E0B}"/>
              </a:ext>
            </a:extLst>
          </p:cNvPr>
          <p:cNvSpPr txBox="1"/>
          <p:nvPr/>
        </p:nvSpPr>
        <p:spPr>
          <a:xfrm>
            <a:off x="5258278" y="444506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655FC32-E4A0-4882-B946-9E85782231F6}"/>
              </a:ext>
            </a:extLst>
          </p:cNvPr>
          <p:cNvCxnSpPr>
            <a:stCxn id="23" idx="1"/>
          </p:cNvCxnSpPr>
          <p:nvPr/>
        </p:nvCxnSpPr>
        <p:spPr>
          <a:xfrm flipH="1">
            <a:off x="4887251" y="5279760"/>
            <a:ext cx="371027" cy="343501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E63A1AA-D851-454C-84C6-871958876208}"/>
              </a:ext>
            </a:extLst>
          </p:cNvPr>
          <p:cNvCxnSpPr>
            <a:endCxn id="21" idx="2"/>
          </p:cNvCxnSpPr>
          <p:nvPr/>
        </p:nvCxnSpPr>
        <p:spPr>
          <a:xfrm flipH="1" flipV="1">
            <a:off x="4713165" y="5183729"/>
            <a:ext cx="37076" cy="439532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A2023C4-62CB-48E0-B694-ACC249F383DF}"/>
              </a:ext>
            </a:extLst>
          </p:cNvPr>
          <p:cNvCxnSpPr>
            <a:stCxn id="25" idx="0"/>
          </p:cNvCxnSpPr>
          <p:nvPr/>
        </p:nvCxnSpPr>
        <p:spPr>
          <a:xfrm flipV="1">
            <a:off x="5517324" y="2085975"/>
            <a:ext cx="921576" cy="23590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9">
            <a:extLst>
              <a:ext uri="{FF2B5EF4-FFF2-40B4-BE49-F238E27FC236}">
                <a16:creationId xmlns:a16="http://schemas.microsoft.com/office/drawing/2014/main" id="{F03974EE-305A-43F0-858B-A2EFC9D5A76A}"/>
              </a:ext>
            </a:extLst>
          </p:cNvPr>
          <p:cNvSpPr/>
          <p:nvPr/>
        </p:nvSpPr>
        <p:spPr>
          <a:xfrm>
            <a:off x="4689287" y="5324475"/>
            <a:ext cx="806638" cy="947988"/>
          </a:xfrm>
          <a:custGeom>
            <a:avLst/>
            <a:gdLst>
              <a:gd name="connsiteX0" fmla="*/ 314325 w 476250"/>
              <a:gd name="connsiteY0" fmla="*/ 0 h 972658"/>
              <a:gd name="connsiteX1" fmla="*/ 219075 w 476250"/>
              <a:gd name="connsiteY1" fmla="*/ 104775 h 972658"/>
              <a:gd name="connsiteX2" fmla="*/ 152400 w 476250"/>
              <a:gd name="connsiteY2" fmla="*/ 190500 h 972658"/>
              <a:gd name="connsiteX3" fmla="*/ 142875 w 476250"/>
              <a:gd name="connsiteY3" fmla="*/ 219075 h 972658"/>
              <a:gd name="connsiteX4" fmla="*/ 104775 w 476250"/>
              <a:gd name="connsiteY4" fmla="*/ 276225 h 972658"/>
              <a:gd name="connsiteX5" fmla="*/ 76200 w 476250"/>
              <a:gd name="connsiteY5" fmla="*/ 333375 h 972658"/>
              <a:gd name="connsiteX6" fmla="*/ 66675 w 476250"/>
              <a:gd name="connsiteY6" fmla="*/ 361950 h 972658"/>
              <a:gd name="connsiteX7" fmla="*/ 47625 w 476250"/>
              <a:gd name="connsiteY7" fmla="*/ 390525 h 972658"/>
              <a:gd name="connsiteX8" fmla="*/ 19050 w 476250"/>
              <a:gd name="connsiteY8" fmla="*/ 476250 h 972658"/>
              <a:gd name="connsiteX9" fmla="*/ 9525 w 476250"/>
              <a:gd name="connsiteY9" fmla="*/ 504825 h 972658"/>
              <a:gd name="connsiteX10" fmla="*/ 0 w 476250"/>
              <a:gd name="connsiteY10" fmla="*/ 581025 h 972658"/>
              <a:gd name="connsiteX11" fmla="*/ 9525 w 476250"/>
              <a:gd name="connsiteY11" fmla="*/ 828675 h 972658"/>
              <a:gd name="connsiteX12" fmla="*/ 28575 w 476250"/>
              <a:gd name="connsiteY12" fmla="*/ 885825 h 972658"/>
              <a:gd name="connsiteX13" fmla="*/ 85725 w 476250"/>
              <a:gd name="connsiteY13" fmla="*/ 914400 h 972658"/>
              <a:gd name="connsiteX14" fmla="*/ 142875 w 476250"/>
              <a:gd name="connsiteY14" fmla="*/ 933450 h 972658"/>
              <a:gd name="connsiteX15" fmla="*/ 171450 w 476250"/>
              <a:gd name="connsiteY15" fmla="*/ 952500 h 972658"/>
              <a:gd name="connsiteX16" fmla="*/ 266700 w 476250"/>
              <a:gd name="connsiteY16" fmla="*/ 971550 h 972658"/>
              <a:gd name="connsiteX17" fmla="*/ 476250 w 476250"/>
              <a:gd name="connsiteY17" fmla="*/ 971550 h 972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76250" h="972658">
                <a:moveTo>
                  <a:pt x="314325" y="0"/>
                </a:moveTo>
                <a:cubicBezTo>
                  <a:pt x="282575" y="34925"/>
                  <a:pt x="249080" y="68340"/>
                  <a:pt x="219075" y="104775"/>
                </a:cubicBezTo>
                <a:cubicBezTo>
                  <a:pt x="112740" y="233896"/>
                  <a:pt x="232914" y="109986"/>
                  <a:pt x="152400" y="190500"/>
                </a:cubicBezTo>
                <a:cubicBezTo>
                  <a:pt x="149225" y="200025"/>
                  <a:pt x="147751" y="210298"/>
                  <a:pt x="142875" y="219075"/>
                </a:cubicBezTo>
                <a:cubicBezTo>
                  <a:pt x="131756" y="239089"/>
                  <a:pt x="112015" y="254505"/>
                  <a:pt x="104775" y="276225"/>
                </a:cubicBezTo>
                <a:cubicBezTo>
                  <a:pt x="80834" y="348049"/>
                  <a:pt x="113129" y="259517"/>
                  <a:pt x="76200" y="333375"/>
                </a:cubicBezTo>
                <a:cubicBezTo>
                  <a:pt x="71710" y="342355"/>
                  <a:pt x="71165" y="352970"/>
                  <a:pt x="66675" y="361950"/>
                </a:cubicBezTo>
                <a:cubicBezTo>
                  <a:pt x="61555" y="372189"/>
                  <a:pt x="52274" y="380064"/>
                  <a:pt x="47625" y="390525"/>
                </a:cubicBezTo>
                <a:lnTo>
                  <a:pt x="19050" y="476250"/>
                </a:lnTo>
                <a:lnTo>
                  <a:pt x="9525" y="504825"/>
                </a:lnTo>
                <a:cubicBezTo>
                  <a:pt x="6350" y="530225"/>
                  <a:pt x="0" y="555427"/>
                  <a:pt x="0" y="581025"/>
                </a:cubicBezTo>
                <a:cubicBezTo>
                  <a:pt x="0" y="663636"/>
                  <a:pt x="1814" y="746425"/>
                  <a:pt x="9525" y="828675"/>
                </a:cubicBezTo>
                <a:cubicBezTo>
                  <a:pt x="11399" y="848668"/>
                  <a:pt x="9525" y="879475"/>
                  <a:pt x="28575" y="885825"/>
                </a:cubicBezTo>
                <a:cubicBezTo>
                  <a:pt x="132788" y="920563"/>
                  <a:pt x="-25062" y="865161"/>
                  <a:pt x="85725" y="914400"/>
                </a:cubicBezTo>
                <a:cubicBezTo>
                  <a:pt x="104075" y="922555"/>
                  <a:pt x="126167" y="922311"/>
                  <a:pt x="142875" y="933450"/>
                </a:cubicBezTo>
                <a:cubicBezTo>
                  <a:pt x="152400" y="939800"/>
                  <a:pt x="160928" y="947991"/>
                  <a:pt x="171450" y="952500"/>
                </a:cubicBezTo>
                <a:cubicBezTo>
                  <a:pt x="186621" y="959002"/>
                  <a:pt x="258105" y="971243"/>
                  <a:pt x="266700" y="971550"/>
                </a:cubicBezTo>
                <a:cubicBezTo>
                  <a:pt x="336505" y="974043"/>
                  <a:pt x="406400" y="971550"/>
                  <a:pt x="476250" y="97155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F57BECA-700D-4EEE-A829-9EE83ED7D580}"/>
              </a:ext>
            </a:extLst>
          </p:cNvPr>
          <p:cNvCxnSpPr>
            <a:cxnSpLocks/>
            <a:stCxn id="29" idx="16"/>
          </p:cNvCxnSpPr>
          <p:nvPr/>
        </p:nvCxnSpPr>
        <p:spPr>
          <a:xfrm>
            <a:off x="5141004" y="6271383"/>
            <a:ext cx="625311" cy="151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073A780-5E42-4654-82F0-3F54D70A851D}"/>
              </a:ext>
            </a:extLst>
          </p:cNvPr>
          <p:cNvCxnSpPr>
            <a:cxnSpLocks/>
          </p:cNvCxnSpPr>
          <p:nvPr/>
        </p:nvCxnSpPr>
        <p:spPr>
          <a:xfrm flipV="1">
            <a:off x="5580802" y="4307305"/>
            <a:ext cx="703604" cy="15019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96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03495" y="1235037"/>
            <a:ext cx="6271874" cy="560391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ZONE SETUP ROTATION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RECOVER BACK QUICKLY TO NET FRONT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 FOOT RACE – WIN BATTLE – MOVE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CHANGE SIDES THROUGH THE FRONT OF THE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COVER STRONG SIDE POINT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RECOVER DOWN TO SLOT – STAY IN THE SHOOTING LANE OF THE WEAKSIDE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3E1B84-F3C1-4035-B4A5-EE356C3807CA}"/>
              </a:ext>
            </a:extLst>
          </p:cNvPr>
          <p:cNvSpPr txBox="1"/>
          <p:nvPr/>
        </p:nvSpPr>
        <p:spPr>
          <a:xfrm>
            <a:off x="1058592" y="3471420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54E6-EC65-4549-93A9-A190C2C2BD53}"/>
              </a:ext>
            </a:extLst>
          </p:cNvPr>
          <p:cNvSpPr txBox="1"/>
          <p:nvPr/>
        </p:nvSpPr>
        <p:spPr>
          <a:xfrm>
            <a:off x="397673" y="2204252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C14812-A912-4989-928E-9C16F9CA94F4}"/>
              </a:ext>
            </a:extLst>
          </p:cNvPr>
          <p:cNvSpPr txBox="1"/>
          <p:nvPr/>
        </p:nvSpPr>
        <p:spPr>
          <a:xfrm>
            <a:off x="793399" y="251786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9ACF20-A4B1-41ED-B49C-5463C682BC69}"/>
              </a:ext>
            </a:extLst>
          </p:cNvPr>
          <p:cNvSpPr txBox="1"/>
          <p:nvPr/>
        </p:nvSpPr>
        <p:spPr>
          <a:xfrm>
            <a:off x="2020763" y="3804224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0CF4DC-3290-431C-8352-85DDA5F971B2}"/>
              </a:ext>
            </a:extLst>
          </p:cNvPr>
          <p:cNvSpPr txBox="1"/>
          <p:nvPr/>
        </p:nvSpPr>
        <p:spPr>
          <a:xfrm>
            <a:off x="1993495" y="242244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F3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5695927-078E-4F64-B456-55565D716CB7}"/>
              </a:ext>
            </a:extLst>
          </p:cNvPr>
          <p:cNvSpPr/>
          <p:nvPr/>
        </p:nvSpPr>
        <p:spPr>
          <a:xfrm>
            <a:off x="361367" y="2405944"/>
            <a:ext cx="127557" cy="1676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BB59AC5-1ECA-44EC-AC58-15432D4389FC}"/>
              </a:ext>
            </a:extLst>
          </p:cNvPr>
          <p:cNvSpPr/>
          <p:nvPr/>
        </p:nvSpPr>
        <p:spPr>
          <a:xfrm>
            <a:off x="390461" y="5870237"/>
            <a:ext cx="127557" cy="1676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28A4598-1707-44C0-8675-4B7934B11FFC}"/>
              </a:ext>
            </a:extLst>
          </p:cNvPr>
          <p:cNvCxnSpPr/>
          <p:nvPr/>
        </p:nvCxnSpPr>
        <p:spPr>
          <a:xfrm>
            <a:off x="411359" y="2496956"/>
            <a:ext cx="12357" cy="3373281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18C204-511C-46B2-A35E-9257CE233CF0}"/>
              </a:ext>
            </a:extLst>
          </p:cNvPr>
          <p:cNvCxnSpPr/>
          <p:nvPr/>
        </p:nvCxnSpPr>
        <p:spPr>
          <a:xfrm>
            <a:off x="714661" y="2496956"/>
            <a:ext cx="542326" cy="18297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E339C2A-F04E-4D19-96CF-BD5C636CDD6E}"/>
              </a:ext>
            </a:extLst>
          </p:cNvPr>
          <p:cNvCxnSpPr/>
          <p:nvPr/>
        </p:nvCxnSpPr>
        <p:spPr>
          <a:xfrm flipH="1">
            <a:off x="509399" y="3779880"/>
            <a:ext cx="820086" cy="2109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9C34E9C-3DD1-4264-89EF-3D8D6CBDA968}"/>
              </a:ext>
            </a:extLst>
          </p:cNvPr>
          <p:cNvCxnSpPr>
            <a:cxnSpLocks/>
          </p:cNvCxnSpPr>
          <p:nvPr/>
        </p:nvCxnSpPr>
        <p:spPr>
          <a:xfrm flipH="1">
            <a:off x="952779" y="2789068"/>
            <a:ext cx="59353" cy="25689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705E8C7-1F28-42F6-BBC5-5174ADA42D71}"/>
              </a:ext>
            </a:extLst>
          </p:cNvPr>
          <p:cNvCxnSpPr>
            <a:cxnSpLocks/>
          </p:cNvCxnSpPr>
          <p:nvPr/>
        </p:nvCxnSpPr>
        <p:spPr>
          <a:xfrm flipH="1">
            <a:off x="1988511" y="2702529"/>
            <a:ext cx="244577" cy="13312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C13B736-8EA0-4210-A41C-C945C888C998}"/>
              </a:ext>
            </a:extLst>
          </p:cNvPr>
          <p:cNvCxnSpPr>
            <a:cxnSpLocks/>
          </p:cNvCxnSpPr>
          <p:nvPr/>
        </p:nvCxnSpPr>
        <p:spPr>
          <a:xfrm>
            <a:off x="2196079" y="4169069"/>
            <a:ext cx="146068" cy="13569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FD808971-C9D3-45D5-94C8-D364ECA8288D}"/>
              </a:ext>
            </a:extLst>
          </p:cNvPr>
          <p:cNvSpPr txBox="1">
            <a:spLocks/>
          </p:cNvSpPr>
          <p:nvPr/>
        </p:nvSpPr>
        <p:spPr>
          <a:xfrm>
            <a:off x="19050" y="19050"/>
            <a:ext cx="12156319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DEFENSIVE ZONE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21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TRANSITION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35280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TRANSITION WITH PUCK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(FIRST LOOK IS TO GO </a:t>
            </a:r>
            <a:r>
              <a:rPr lang="en-CA" sz="1800" b="1" i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NORTH</a:t>
            </a: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MUST TIME MIDDLE ROUTE AND FIND OPEN ICE TO SUPPORT D &amp; WALL F’S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SSF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PUSH UP ICE TO CREATE SPACE IN NZ FOR CARRY ENTRIES, CHIP-IN &amp; BUMP-BACK PLAYS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WSF (SLOW &amp; LOW)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WORK TO GET BACK, FACE PLAY AND BUILD SPEED AS PLAY DEVELOPS, FLAT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GET INVOLVED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SKATE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HINGES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KICKOUTS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91AF5E-180E-4A90-B590-89591649C0F2}"/>
              </a:ext>
            </a:extLst>
          </p:cNvPr>
          <p:cNvSpPr txBox="1"/>
          <p:nvPr/>
        </p:nvSpPr>
        <p:spPr>
          <a:xfrm>
            <a:off x="4487096" y="4875477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0C4B07-95CF-4A21-845B-C79B459290A6}"/>
              </a:ext>
            </a:extLst>
          </p:cNvPr>
          <p:cNvSpPr txBox="1"/>
          <p:nvPr/>
        </p:nvSpPr>
        <p:spPr>
          <a:xfrm>
            <a:off x="4136882" y="3165939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EDF8B0-1F4C-40A9-B8FB-70A57D38C7A0}"/>
              </a:ext>
            </a:extLst>
          </p:cNvPr>
          <p:cNvSpPr txBox="1"/>
          <p:nvPr/>
        </p:nvSpPr>
        <p:spPr>
          <a:xfrm>
            <a:off x="5886142" y="40600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EEAF15-A189-48B4-849B-8842C7322FB6}"/>
              </a:ext>
            </a:extLst>
          </p:cNvPr>
          <p:cNvSpPr txBox="1"/>
          <p:nvPr/>
        </p:nvSpPr>
        <p:spPr>
          <a:xfrm>
            <a:off x="5374110" y="541622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WSF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30DE287-C274-44B3-B68B-CDC4CE593B89}"/>
              </a:ext>
            </a:extLst>
          </p:cNvPr>
          <p:cNvSpPr txBox="1"/>
          <p:nvPr/>
        </p:nvSpPr>
        <p:spPr>
          <a:xfrm>
            <a:off x="7394181" y="195668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SSF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CC87F7E-7FE1-4264-9703-DFA19F81B775}"/>
              </a:ext>
            </a:extLst>
          </p:cNvPr>
          <p:cNvCxnSpPr>
            <a:stCxn id="21" idx="0"/>
          </p:cNvCxnSpPr>
          <p:nvPr/>
        </p:nvCxnSpPr>
        <p:spPr>
          <a:xfrm flipH="1" flipV="1">
            <a:off x="4371081" y="3535271"/>
            <a:ext cx="360633" cy="1340206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18">
            <a:extLst>
              <a:ext uri="{FF2B5EF4-FFF2-40B4-BE49-F238E27FC236}">
                <a16:creationId xmlns:a16="http://schemas.microsoft.com/office/drawing/2014/main" id="{D6001B80-E2D8-48E2-AFC0-3BE967662878}"/>
              </a:ext>
            </a:extLst>
          </p:cNvPr>
          <p:cNvSpPr/>
          <p:nvPr/>
        </p:nvSpPr>
        <p:spPr>
          <a:xfrm rot="1578752" flipV="1">
            <a:off x="5022385" y="3951989"/>
            <a:ext cx="844931" cy="513780"/>
          </a:xfrm>
          <a:custGeom>
            <a:avLst/>
            <a:gdLst>
              <a:gd name="connsiteX0" fmla="*/ 1903609 w 1903609"/>
              <a:gd name="connsiteY0" fmla="*/ 391095 h 467295"/>
              <a:gd name="connsiteX1" fmla="*/ 151009 w 1903609"/>
              <a:gd name="connsiteY1" fmla="*/ 570 h 467295"/>
              <a:gd name="connsiteX2" fmla="*/ 208159 w 1903609"/>
              <a:gd name="connsiteY2" fmla="*/ 467295 h 467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3609" h="467295">
                <a:moveTo>
                  <a:pt x="1903609" y="391095"/>
                </a:moveTo>
                <a:cubicBezTo>
                  <a:pt x="1168596" y="189482"/>
                  <a:pt x="433584" y="-12130"/>
                  <a:pt x="151009" y="570"/>
                </a:cubicBezTo>
                <a:cubicBezTo>
                  <a:pt x="-131566" y="13270"/>
                  <a:pt x="38296" y="240282"/>
                  <a:pt x="208159" y="467295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25E8D51-16A8-43D7-A5C2-DE8D8113E62C}"/>
              </a:ext>
            </a:extLst>
          </p:cNvPr>
          <p:cNvCxnSpPr>
            <a:stCxn id="28" idx="2"/>
          </p:cNvCxnSpPr>
          <p:nvPr/>
        </p:nvCxnSpPr>
        <p:spPr>
          <a:xfrm flipV="1">
            <a:off x="5262848" y="3684578"/>
            <a:ext cx="141235" cy="1477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0">
            <a:extLst>
              <a:ext uri="{FF2B5EF4-FFF2-40B4-BE49-F238E27FC236}">
                <a16:creationId xmlns:a16="http://schemas.microsoft.com/office/drawing/2014/main" id="{77B971B4-C9FC-40A0-A896-2CCDA6A8F440}"/>
              </a:ext>
            </a:extLst>
          </p:cNvPr>
          <p:cNvSpPr/>
          <p:nvPr/>
        </p:nvSpPr>
        <p:spPr>
          <a:xfrm rot="19622829">
            <a:off x="4592103" y="5303927"/>
            <a:ext cx="800914" cy="626001"/>
          </a:xfrm>
          <a:custGeom>
            <a:avLst/>
            <a:gdLst>
              <a:gd name="connsiteX0" fmla="*/ 1903609 w 1903609"/>
              <a:gd name="connsiteY0" fmla="*/ 391095 h 467295"/>
              <a:gd name="connsiteX1" fmla="*/ 151009 w 1903609"/>
              <a:gd name="connsiteY1" fmla="*/ 570 h 467295"/>
              <a:gd name="connsiteX2" fmla="*/ 208159 w 1903609"/>
              <a:gd name="connsiteY2" fmla="*/ 467295 h 467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3609" h="467295">
                <a:moveTo>
                  <a:pt x="1903609" y="391095"/>
                </a:moveTo>
                <a:cubicBezTo>
                  <a:pt x="1168596" y="189482"/>
                  <a:pt x="433584" y="-12130"/>
                  <a:pt x="151009" y="570"/>
                </a:cubicBezTo>
                <a:cubicBezTo>
                  <a:pt x="-131566" y="13270"/>
                  <a:pt x="38296" y="240282"/>
                  <a:pt x="208159" y="467295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B7B653-AFC0-4C83-B3CA-C9FE7CA1E31B}"/>
              </a:ext>
            </a:extLst>
          </p:cNvPr>
          <p:cNvCxnSpPr>
            <a:cxnSpLocks/>
          </p:cNvCxnSpPr>
          <p:nvPr/>
        </p:nvCxnSpPr>
        <p:spPr>
          <a:xfrm>
            <a:off x="4892254" y="6049761"/>
            <a:ext cx="385102" cy="47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62825AA-D1B4-48D9-A40A-A0767F9FC08E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4605280" y="2195865"/>
            <a:ext cx="2717172" cy="1154740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A197965-B34A-4888-9A63-7F434245D53B}"/>
              </a:ext>
            </a:extLst>
          </p:cNvPr>
          <p:cNvCxnSpPr>
            <a:stCxn id="23" idx="3"/>
          </p:cNvCxnSpPr>
          <p:nvPr/>
        </p:nvCxnSpPr>
        <p:spPr>
          <a:xfrm>
            <a:off x="4605280" y="3350605"/>
            <a:ext cx="728075" cy="333973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130FB4-15A2-431F-947D-15BCE3C5783C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4605280" y="3350605"/>
            <a:ext cx="589754" cy="2576953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B1B2883-AF12-4C83-A4BB-F5245F455590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4605280" y="1956680"/>
            <a:ext cx="2097793" cy="1393925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BE069B3-726F-459A-86FA-487BF3D2C9A2}"/>
              </a:ext>
            </a:extLst>
          </p:cNvPr>
          <p:cNvCxnSpPr>
            <a:cxnSpLocks/>
          </p:cNvCxnSpPr>
          <p:nvPr/>
        </p:nvCxnSpPr>
        <p:spPr>
          <a:xfrm>
            <a:off x="6762384" y="1956680"/>
            <a:ext cx="560068" cy="122665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reeform 45">
            <a:extLst>
              <a:ext uri="{FF2B5EF4-FFF2-40B4-BE49-F238E27FC236}">
                <a16:creationId xmlns:a16="http://schemas.microsoft.com/office/drawing/2014/main" id="{5811B9AA-DF55-4E46-B0AD-5A3BE7C05F50}"/>
              </a:ext>
            </a:extLst>
          </p:cNvPr>
          <p:cNvSpPr/>
          <p:nvPr/>
        </p:nvSpPr>
        <p:spPr>
          <a:xfrm rot="2451925" flipV="1">
            <a:off x="3634933" y="4618586"/>
            <a:ext cx="844931" cy="513780"/>
          </a:xfrm>
          <a:custGeom>
            <a:avLst/>
            <a:gdLst>
              <a:gd name="connsiteX0" fmla="*/ 1903609 w 1903609"/>
              <a:gd name="connsiteY0" fmla="*/ 391095 h 467295"/>
              <a:gd name="connsiteX1" fmla="*/ 151009 w 1903609"/>
              <a:gd name="connsiteY1" fmla="*/ 570 h 467295"/>
              <a:gd name="connsiteX2" fmla="*/ 208159 w 1903609"/>
              <a:gd name="connsiteY2" fmla="*/ 467295 h 467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3609" h="467295">
                <a:moveTo>
                  <a:pt x="1903609" y="391095"/>
                </a:moveTo>
                <a:cubicBezTo>
                  <a:pt x="1168596" y="189482"/>
                  <a:pt x="433584" y="-12130"/>
                  <a:pt x="151009" y="570"/>
                </a:cubicBezTo>
                <a:cubicBezTo>
                  <a:pt x="-131566" y="13270"/>
                  <a:pt x="38296" y="240282"/>
                  <a:pt x="208159" y="467295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D2D4A9C-70C7-440B-8E57-8D6589CDBE79}"/>
              </a:ext>
            </a:extLst>
          </p:cNvPr>
          <p:cNvCxnSpPr>
            <a:stCxn id="53" idx="2"/>
          </p:cNvCxnSpPr>
          <p:nvPr/>
        </p:nvCxnSpPr>
        <p:spPr>
          <a:xfrm flipV="1">
            <a:off x="3975861" y="4383881"/>
            <a:ext cx="115127" cy="8136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985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dirty="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LINE CHANGE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35280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TRANSITION WITH PUCK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(FIRST LOOK IS TO GO </a:t>
            </a:r>
            <a:r>
              <a:rPr lang="en-CA" sz="1800" b="1" i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NORTH</a:t>
            </a: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MUST TIME MIDDLE ROUTE AND FIND OPEN ICE TO SUPPORT D &amp; WALL F’S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SSF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PUSH UP ICE TO CREATE SPACE IN NZ FOR CARRY ENTRIES, CHIP-IN &amp; BUMP-BACK PLAYS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WSF (SLOW &amp; LOW)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WORK TO GET BACK, FACE PLAY AND BUILD SPEED AS PLAY DEVELOPS, FLAT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GET INVOLVED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SKATE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HINGES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KICKOUTS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26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 OFF LOSS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2-1-2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SUPPORT HIGH, ESPECIALLY FOR WSD ON WRAPS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NET FRONT F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FC AND CUT OFF PASS/CARRY BEHIND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BOARD SIDE F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PRESS DOWN WALL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 (D1)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INSIDE DOT AND BACKWARDS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 (D2)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READ THE PLAY AND BE PATIENT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7C79B7-DC07-454A-AC9D-3EB1FE0A0345}"/>
              </a:ext>
            </a:extLst>
          </p:cNvPr>
          <p:cNvSpPr txBox="1"/>
          <p:nvPr/>
        </p:nvSpPr>
        <p:spPr>
          <a:xfrm>
            <a:off x="8682454" y="5028646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170DDF-5CD9-4B58-A9B2-7FB0EE094886}"/>
              </a:ext>
            </a:extLst>
          </p:cNvPr>
          <p:cNvSpPr txBox="1"/>
          <p:nvPr/>
        </p:nvSpPr>
        <p:spPr>
          <a:xfrm>
            <a:off x="8682454" y="3538412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WSD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79C1F7-B0D3-492C-94CB-CE7C617E10CF}"/>
              </a:ext>
            </a:extLst>
          </p:cNvPr>
          <p:cNvSpPr txBox="1"/>
          <p:nvPr/>
        </p:nvSpPr>
        <p:spPr>
          <a:xfrm>
            <a:off x="9732757" y="508896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35615E-7167-43AF-A245-F7108E74EE1F}"/>
              </a:ext>
            </a:extLst>
          </p:cNvPr>
          <p:cNvSpPr txBox="1"/>
          <p:nvPr/>
        </p:nvSpPr>
        <p:spPr>
          <a:xfrm>
            <a:off x="9695086" y="5862333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6890E1F-717C-4425-B953-F6A0D28B4917}"/>
              </a:ext>
            </a:extLst>
          </p:cNvPr>
          <p:cNvSpPr txBox="1"/>
          <p:nvPr/>
        </p:nvSpPr>
        <p:spPr>
          <a:xfrm>
            <a:off x="9695086" y="4315587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4A6AA8D-AAD9-42C7-80DC-C2B470B2C1EC}"/>
              </a:ext>
            </a:extLst>
          </p:cNvPr>
          <p:cNvCxnSpPr/>
          <p:nvPr/>
        </p:nvCxnSpPr>
        <p:spPr>
          <a:xfrm flipV="1">
            <a:off x="10092952" y="4500253"/>
            <a:ext cx="1710027" cy="445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ACD7054-104F-4A98-A6A1-77353B5CB5A7}"/>
              </a:ext>
            </a:extLst>
          </p:cNvPr>
          <p:cNvCxnSpPr/>
          <p:nvPr/>
        </p:nvCxnSpPr>
        <p:spPr>
          <a:xfrm flipV="1">
            <a:off x="10044054" y="6046999"/>
            <a:ext cx="1253599" cy="4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54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DENVER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SLIDES AND WAITS FOR OPPNENT FWD TO DRAW UP / NO OPTION, PUCK ON NET WITH GOALIE PRESENCE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SLIDES UNDERNEATH FOR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DRIVE INSIDE POST WITH STICK ON THE ICE (TIP)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NET FRONT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AND GET BACK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9748303" y="363316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8911054" y="238552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9756611" y="286277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8720296" y="4124856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9649303" y="20923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2D3FFF-C9C3-429D-98C1-43D169E93FDC}"/>
              </a:ext>
            </a:extLst>
          </p:cNvPr>
          <p:cNvSpPr txBox="1"/>
          <p:nvPr/>
        </p:nvSpPr>
        <p:spPr>
          <a:xfrm>
            <a:off x="10300753" y="36331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0E5AB5-E5B8-49B7-8602-4EE3C2D042C3}"/>
              </a:ext>
            </a:extLst>
          </p:cNvPr>
          <p:cNvSpPr txBox="1"/>
          <p:nvPr/>
        </p:nvSpPr>
        <p:spPr>
          <a:xfrm>
            <a:off x="10300753" y="3871637"/>
            <a:ext cx="243422" cy="37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13914D-CA85-463A-A786-08B3C9425D13}"/>
              </a:ext>
            </a:extLst>
          </p:cNvPr>
          <p:cNvSpPr txBox="1"/>
          <p:nvPr/>
        </p:nvSpPr>
        <p:spPr>
          <a:xfrm>
            <a:off x="10300753" y="286277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BDAC90-4558-4F00-B522-4AE66DFB974B}"/>
              </a:ext>
            </a:extLst>
          </p:cNvPr>
          <p:cNvSpPr txBox="1"/>
          <p:nvPr/>
        </p:nvSpPr>
        <p:spPr>
          <a:xfrm>
            <a:off x="10568880" y="35342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D23EBE-B009-4A16-A5E0-61279AA5FF1D}"/>
              </a:ext>
            </a:extLst>
          </p:cNvPr>
          <p:cNvSpPr txBox="1"/>
          <p:nvPr/>
        </p:nvSpPr>
        <p:spPr>
          <a:xfrm>
            <a:off x="10352631" y="205239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5DA62BE-5993-4609-8592-EC2D0AA960C9}"/>
              </a:ext>
            </a:extLst>
          </p:cNvPr>
          <p:cNvCxnSpPr>
            <a:stCxn id="19" idx="1"/>
          </p:cNvCxnSpPr>
          <p:nvPr/>
        </p:nvCxnSpPr>
        <p:spPr>
          <a:xfrm flipH="1" flipV="1">
            <a:off x="9085140" y="4060067"/>
            <a:ext cx="1215613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9">
            <a:extLst>
              <a:ext uri="{FF2B5EF4-FFF2-40B4-BE49-F238E27FC236}">
                <a16:creationId xmlns:a16="http://schemas.microsoft.com/office/drawing/2014/main" id="{748DD7CB-4DB2-423A-B6FD-F5A9D9EE7AD6}"/>
              </a:ext>
            </a:extLst>
          </p:cNvPr>
          <p:cNvSpPr/>
          <p:nvPr/>
        </p:nvSpPr>
        <p:spPr>
          <a:xfrm>
            <a:off x="8936135" y="4457700"/>
            <a:ext cx="1143000" cy="219075"/>
          </a:xfrm>
          <a:custGeom>
            <a:avLst/>
            <a:gdLst>
              <a:gd name="connsiteX0" fmla="*/ 0 w 1143000"/>
              <a:gd name="connsiteY0" fmla="*/ 0 h 219075"/>
              <a:gd name="connsiteX1" fmla="*/ 28575 w 1143000"/>
              <a:gd name="connsiteY1" fmla="*/ 47625 h 219075"/>
              <a:gd name="connsiteX2" fmla="*/ 85725 w 1143000"/>
              <a:gd name="connsiteY2" fmla="*/ 95250 h 219075"/>
              <a:gd name="connsiteX3" fmla="*/ 152400 w 1143000"/>
              <a:gd name="connsiteY3" fmla="*/ 123825 h 219075"/>
              <a:gd name="connsiteX4" fmla="*/ 180975 w 1143000"/>
              <a:gd name="connsiteY4" fmla="*/ 142875 h 219075"/>
              <a:gd name="connsiteX5" fmla="*/ 219075 w 1143000"/>
              <a:gd name="connsiteY5" fmla="*/ 152400 h 219075"/>
              <a:gd name="connsiteX6" fmla="*/ 247650 w 1143000"/>
              <a:gd name="connsiteY6" fmla="*/ 161925 h 219075"/>
              <a:gd name="connsiteX7" fmla="*/ 285750 w 1143000"/>
              <a:gd name="connsiteY7" fmla="*/ 171450 h 219075"/>
              <a:gd name="connsiteX8" fmla="*/ 342900 w 1143000"/>
              <a:gd name="connsiteY8" fmla="*/ 190500 h 219075"/>
              <a:gd name="connsiteX9" fmla="*/ 428625 w 1143000"/>
              <a:gd name="connsiteY9" fmla="*/ 209550 h 219075"/>
              <a:gd name="connsiteX10" fmla="*/ 561975 w 1143000"/>
              <a:gd name="connsiteY10" fmla="*/ 219075 h 219075"/>
              <a:gd name="connsiteX11" fmla="*/ 838200 w 1143000"/>
              <a:gd name="connsiteY11" fmla="*/ 209550 h 219075"/>
              <a:gd name="connsiteX12" fmla="*/ 923925 w 1143000"/>
              <a:gd name="connsiteY12" fmla="*/ 171450 h 219075"/>
              <a:gd name="connsiteX13" fmla="*/ 952500 w 1143000"/>
              <a:gd name="connsiteY13" fmla="*/ 161925 h 219075"/>
              <a:gd name="connsiteX14" fmla="*/ 981075 w 1143000"/>
              <a:gd name="connsiteY14" fmla="*/ 142875 h 219075"/>
              <a:gd name="connsiteX15" fmla="*/ 1009650 w 1143000"/>
              <a:gd name="connsiteY15" fmla="*/ 133350 h 219075"/>
              <a:gd name="connsiteX16" fmla="*/ 1038225 w 1143000"/>
              <a:gd name="connsiteY16" fmla="*/ 114300 h 219075"/>
              <a:gd name="connsiteX17" fmla="*/ 1066800 w 1143000"/>
              <a:gd name="connsiteY17" fmla="*/ 104775 h 219075"/>
              <a:gd name="connsiteX18" fmla="*/ 1143000 w 1143000"/>
              <a:gd name="connsiteY18" fmla="*/ 47625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43000" h="219075">
                <a:moveTo>
                  <a:pt x="0" y="0"/>
                </a:moveTo>
                <a:cubicBezTo>
                  <a:pt x="9525" y="15875"/>
                  <a:pt x="17467" y="32814"/>
                  <a:pt x="28575" y="47625"/>
                </a:cubicBezTo>
                <a:cubicBezTo>
                  <a:pt x="41214" y="64477"/>
                  <a:pt x="66364" y="85569"/>
                  <a:pt x="85725" y="95250"/>
                </a:cubicBezTo>
                <a:cubicBezTo>
                  <a:pt x="192586" y="148680"/>
                  <a:pt x="13657" y="44543"/>
                  <a:pt x="152400" y="123825"/>
                </a:cubicBezTo>
                <a:cubicBezTo>
                  <a:pt x="162339" y="129505"/>
                  <a:pt x="170453" y="138366"/>
                  <a:pt x="180975" y="142875"/>
                </a:cubicBezTo>
                <a:cubicBezTo>
                  <a:pt x="193007" y="148032"/>
                  <a:pt x="206488" y="148804"/>
                  <a:pt x="219075" y="152400"/>
                </a:cubicBezTo>
                <a:cubicBezTo>
                  <a:pt x="228729" y="155158"/>
                  <a:pt x="237996" y="159167"/>
                  <a:pt x="247650" y="161925"/>
                </a:cubicBezTo>
                <a:cubicBezTo>
                  <a:pt x="260237" y="165521"/>
                  <a:pt x="273211" y="167688"/>
                  <a:pt x="285750" y="171450"/>
                </a:cubicBezTo>
                <a:cubicBezTo>
                  <a:pt x="304984" y="177220"/>
                  <a:pt x="323419" y="185630"/>
                  <a:pt x="342900" y="190500"/>
                </a:cubicBezTo>
                <a:cubicBezTo>
                  <a:pt x="364705" y="195951"/>
                  <a:pt x="407738" y="207351"/>
                  <a:pt x="428625" y="209550"/>
                </a:cubicBezTo>
                <a:cubicBezTo>
                  <a:pt x="472943" y="214215"/>
                  <a:pt x="517525" y="215900"/>
                  <a:pt x="561975" y="219075"/>
                </a:cubicBezTo>
                <a:cubicBezTo>
                  <a:pt x="654050" y="215900"/>
                  <a:pt x="746407" y="217418"/>
                  <a:pt x="838200" y="209550"/>
                </a:cubicBezTo>
                <a:cubicBezTo>
                  <a:pt x="897516" y="204466"/>
                  <a:pt x="883599" y="191613"/>
                  <a:pt x="923925" y="171450"/>
                </a:cubicBezTo>
                <a:cubicBezTo>
                  <a:pt x="932905" y="166960"/>
                  <a:pt x="943520" y="166415"/>
                  <a:pt x="952500" y="161925"/>
                </a:cubicBezTo>
                <a:cubicBezTo>
                  <a:pt x="962739" y="156805"/>
                  <a:pt x="970836" y="147995"/>
                  <a:pt x="981075" y="142875"/>
                </a:cubicBezTo>
                <a:cubicBezTo>
                  <a:pt x="990055" y="138385"/>
                  <a:pt x="1000670" y="137840"/>
                  <a:pt x="1009650" y="133350"/>
                </a:cubicBezTo>
                <a:cubicBezTo>
                  <a:pt x="1019889" y="128230"/>
                  <a:pt x="1027986" y="119420"/>
                  <a:pt x="1038225" y="114300"/>
                </a:cubicBezTo>
                <a:cubicBezTo>
                  <a:pt x="1047205" y="109810"/>
                  <a:pt x="1058023" y="109651"/>
                  <a:pt x="1066800" y="104775"/>
                </a:cubicBezTo>
                <a:cubicBezTo>
                  <a:pt x="1115267" y="77849"/>
                  <a:pt x="1114097" y="76528"/>
                  <a:pt x="1143000" y="47625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DABDC66-429F-4E06-9160-82EC3D702B64}"/>
              </a:ext>
            </a:extLst>
          </p:cNvPr>
          <p:cNvCxnSpPr>
            <a:stCxn id="35" idx="18"/>
          </p:cNvCxnSpPr>
          <p:nvPr/>
        </p:nvCxnSpPr>
        <p:spPr>
          <a:xfrm flipV="1">
            <a:off x="10079135" y="4457700"/>
            <a:ext cx="137578" cy="476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14">
            <a:extLst>
              <a:ext uri="{FF2B5EF4-FFF2-40B4-BE49-F238E27FC236}">
                <a16:creationId xmlns:a16="http://schemas.microsoft.com/office/drawing/2014/main" id="{6D147EAD-C985-47A7-ACAC-4A6ADC06D49F}"/>
              </a:ext>
            </a:extLst>
          </p:cNvPr>
          <p:cNvSpPr/>
          <p:nvPr/>
        </p:nvSpPr>
        <p:spPr>
          <a:xfrm>
            <a:off x="8910076" y="2667000"/>
            <a:ext cx="186526" cy="371773"/>
          </a:xfrm>
          <a:custGeom>
            <a:avLst/>
            <a:gdLst>
              <a:gd name="connsiteX0" fmla="*/ 167249 w 186526"/>
              <a:gd name="connsiteY0" fmla="*/ 0 h 371773"/>
              <a:gd name="connsiteX1" fmla="*/ 71999 w 186526"/>
              <a:gd name="connsiteY1" fmla="*/ 9525 h 371773"/>
              <a:gd name="connsiteX2" fmla="*/ 43424 w 186526"/>
              <a:gd name="connsiteY2" fmla="*/ 19050 h 371773"/>
              <a:gd name="connsiteX3" fmla="*/ 52949 w 186526"/>
              <a:gd name="connsiteY3" fmla="*/ 47625 h 371773"/>
              <a:gd name="connsiteX4" fmla="*/ 138674 w 186526"/>
              <a:gd name="connsiteY4" fmla="*/ 85725 h 371773"/>
              <a:gd name="connsiteX5" fmla="*/ 167249 w 186526"/>
              <a:gd name="connsiteY5" fmla="*/ 95250 h 371773"/>
              <a:gd name="connsiteX6" fmla="*/ 176774 w 186526"/>
              <a:gd name="connsiteY6" fmla="*/ 123825 h 371773"/>
              <a:gd name="connsiteX7" fmla="*/ 91049 w 186526"/>
              <a:gd name="connsiteY7" fmla="*/ 133350 h 371773"/>
              <a:gd name="connsiteX8" fmla="*/ 71999 w 186526"/>
              <a:gd name="connsiteY8" fmla="*/ 190500 h 371773"/>
              <a:gd name="connsiteX9" fmla="*/ 167249 w 186526"/>
              <a:gd name="connsiteY9" fmla="*/ 238125 h 371773"/>
              <a:gd name="connsiteX10" fmla="*/ 186299 w 186526"/>
              <a:gd name="connsiteY10" fmla="*/ 266700 h 371773"/>
              <a:gd name="connsiteX11" fmla="*/ 157724 w 186526"/>
              <a:gd name="connsiteY11" fmla="*/ 285750 h 371773"/>
              <a:gd name="connsiteX12" fmla="*/ 43424 w 186526"/>
              <a:gd name="connsiteY12" fmla="*/ 266700 h 371773"/>
              <a:gd name="connsiteX13" fmla="*/ 5324 w 186526"/>
              <a:gd name="connsiteY13" fmla="*/ 276225 h 371773"/>
              <a:gd name="connsiteX14" fmla="*/ 43424 w 186526"/>
              <a:gd name="connsiteY14" fmla="*/ 342900 h 371773"/>
              <a:gd name="connsiteX15" fmla="*/ 81524 w 186526"/>
              <a:gd name="connsiteY15" fmla="*/ 371475 h 371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6526" h="371773">
                <a:moveTo>
                  <a:pt x="167249" y="0"/>
                </a:moveTo>
                <a:cubicBezTo>
                  <a:pt x="135499" y="3175"/>
                  <a:pt x="103536" y="4673"/>
                  <a:pt x="71999" y="9525"/>
                </a:cubicBezTo>
                <a:cubicBezTo>
                  <a:pt x="62076" y="11052"/>
                  <a:pt x="47914" y="10070"/>
                  <a:pt x="43424" y="19050"/>
                </a:cubicBezTo>
                <a:cubicBezTo>
                  <a:pt x="38934" y="28030"/>
                  <a:pt x="46677" y="39785"/>
                  <a:pt x="52949" y="47625"/>
                </a:cubicBezTo>
                <a:cubicBezTo>
                  <a:pt x="69416" y="68208"/>
                  <a:pt x="121211" y="79904"/>
                  <a:pt x="138674" y="85725"/>
                </a:cubicBezTo>
                <a:lnTo>
                  <a:pt x="167249" y="95250"/>
                </a:lnTo>
                <a:cubicBezTo>
                  <a:pt x="170424" y="104775"/>
                  <a:pt x="180503" y="114503"/>
                  <a:pt x="176774" y="123825"/>
                </a:cubicBezTo>
                <a:cubicBezTo>
                  <a:pt x="162823" y="158703"/>
                  <a:pt x="107710" y="136127"/>
                  <a:pt x="91049" y="133350"/>
                </a:cubicBezTo>
                <a:cubicBezTo>
                  <a:pt x="63469" y="142543"/>
                  <a:pt x="34136" y="141819"/>
                  <a:pt x="71999" y="190500"/>
                </a:cubicBezTo>
                <a:cubicBezTo>
                  <a:pt x="99372" y="225694"/>
                  <a:pt x="130191" y="228860"/>
                  <a:pt x="167249" y="238125"/>
                </a:cubicBezTo>
                <a:cubicBezTo>
                  <a:pt x="173599" y="247650"/>
                  <a:pt x="188544" y="255475"/>
                  <a:pt x="186299" y="266700"/>
                </a:cubicBezTo>
                <a:cubicBezTo>
                  <a:pt x="184054" y="277925"/>
                  <a:pt x="169125" y="284714"/>
                  <a:pt x="157724" y="285750"/>
                </a:cubicBezTo>
                <a:cubicBezTo>
                  <a:pt x="125021" y="288723"/>
                  <a:pt x="77470" y="275211"/>
                  <a:pt x="43424" y="266700"/>
                </a:cubicBezTo>
                <a:cubicBezTo>
                  <a:pt x="30724" y="269875"/>
                  <a:pt x="11178" y="264516"/>
                  <a:pt x="5324" y="276225"/>
                </a:cubicBezTo>
                <a:cubicBezTo>
                  <a:pt x="-13802" y="314478"/>
                  <a:pt x="23226" y="329434"/>
                  <a:pt x="43424" y="342900"/>
                </a:cubicBezTo>
                <a:cubicBezTo>
                  <a:pt x="65996" y="376759"/>
                  <a:pt x="51026" y="371475"/>
                  <a:pt x="81524" y="371475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12E3E3A-4068-4626-B5C6-46DE1B8A95E6}"/>
              </a:ext>
            </a:extLst>
          </p:cNvPr>
          <p:cNvCxnSpPr>
            <a:stCxn id="37" idx="15"/>
          </p:cNvCxnSpPr>
          <p:nvPr/>
        </p:nvCxnSpPr>
        <p:spPr>
          <a:xfrm>
            <a:off x="8991600" y="3038475"/>
            <a:ext cx="926273" cy="1419225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FA3D477-579A-4130-815B-C68F2A97CA45}"/>
              </a:ext>
            </a:extLst>
          </p:cNvPr>
          <p:cNvCxnSpPr>
            <a:stCxn id="15" idx="1"/>
            <a:endCxn id="14" idx="3"/>
          </p:cNvCxnSpPr>
          <p:nvPr/>
        </p:nvCxnSpPr>
        <p:spPr>
          <a:xfrm flipH="1" flipV="1">
            <a:off x="9259226" y="2570188"/>
            <a:ext cx="497385" cy="47725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7E6BE03-9538-449D-8363-3AB6C405FB83}"/>
              </a:ext>
            </a:extLst>
          </p:cNvPr>
          <p:cNvCxnSpPr>
            <a:cxnSpLocks/>
          </p:cNvCxnSpPr>
          <p:nvPr/>
        </p:nvCxnSpPr>
        <p:spPr>
          <a:xfrm>
            <a:off x="9935910" y="2447926"/>
            <a:ext cx="1253458" cy="13001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996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SHOOTER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SWITCH WITH WINGERS / BLOCK INSIDE OPPONENT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ON THE WALL, READY TO ATTACK THE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ONE-TIMER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HIGH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SLIDE MIDDLE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9748303" y="363316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8779901" y="282464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9756611" y="286277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9576233" y="208857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9128073" y="334960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2D3FFF-C9C3-429D-98C1-43D169E93FDC}"/>
              </a:ext>
            </a:extLst>
          </p:cNvPr>
          <p:cNvSpPr txBox="1"/>
          <p:nvPr/>
        </p:nvSpPr>
        <p:spPr>
          <a:xfrm>
            <a:off x="10300753" y="36331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0E5AB5-E5B8-49B7-8602-4EE3C2D042C3}"/>
              </a:ext>
            </a:extLst>
          </p:cNvPr>
          <p:cNvSpPr txBox="1"/>
          <p:nvPr/>
        </p:nvSpPr>
        <p:spPr>
          <a:xfrm>
            <a:off x="10300753" y="3871637"/>
            <a:ext cx="243422" cy="37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13914D-CA85-463A-A786-08B3C9425D13}"/>
              </a:ext>
            </a:extLst>
          </p:cNvPr>
          <p:cNvSpPr txBox="1"/>
          <p:nvPr/>
        </p:nvSpPr>
        <p:spPr>
          <a:xfrm>
            <a:off x="10300753" y="286277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BDAC90-4558-4F00-B522-4AE66DFB974B}"/>
              </a:ext>
            </a:extLst>
          </p:cNvPr>
          <p:cNvSpPr txBox="1"/>
          <p:nvPr/>
        </p:nvSpPr>
        <p:spPr>
          <a:xfrm>
            <a:off x="10568880" y="35342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D23EBE-B009-4A16-A5E0-61279AA5FF1D}"/>
              </a:ext>
            </a:extLst>
          </p:cNvPr>
          <p:cNvSpPr txBox="1"/>
          <p:nvPr/>
        </p:nvSpPr>
        <p:spPr>
          <a:xfrm>
            <a:off x="10352631" y="205239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CD60ED2-ECA5-4797-B2DD-4C6CA2391E8D}"/>
              </a:ext>
            </a:extLst>
          </p:cNvPr>
          <p:cNvCxnSpPr>
            <a:cxnSpLocks/>
          </p:cNvCxnSpPr>
          <p:nvPr/>
        </p:nvCxnSpPr>
        <p:spPr>
          <a:xfrm flipH="1">
            <a:off x="9576233" y="3047444"/>
            <a:ext cx="180379" cy="302164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86F0CEE-18BB-442B-A6B9-351E0FDDD319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9646164" y="3534274"/>
            <a:ext cx="1649629" cy="52579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D97A2D8-32D4-4805-B206-CB6A170864CF}"/>
              </a:ext>
            </a:extLst>
          </p:cNvPr>
          <p:cNvCxnSpPr>
            <a:cxnSpLocks/>
          </p:cNvCxnSpPr>
          <p:nvPr/>
        </p:nvCxnSpPr>
        <p:spPr>
          <a:xfrm>
            <a:off x="9951627" y="2374617"/>
            <a:ext cx="1062978" cy="121510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678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ALL AROUND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 AND DRIVE FAR POST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HOLD ON THE PUCK AND HARD WRAP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SETUP ON THE CIRCLE, DON’T LEAVE BEFORE WINNING THE DRAW. NOW HAS 3 OPTIONS (ATTACKING THE NET, PASS TO C, PASS TO LW)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DRIVE INSIDE POST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WEAK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READY FOR A D TO D IF D1 DOESN’T HAVE AN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8911054" y="363316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8807339" y="223706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9756611" y="286277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9638883" y="3661506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9649303" y="20923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2D3FFF-C9C3-429D-98C1-43D169E93FDC}"/>
              </a:ext>
            </a:extLst>
          </p:cNvPr>
          <p:cNvSpPr txBox="1"/>
          <p:nvPr/>
        </p:nvSpPr>
        <p:spPr>
          <a:xfrm>
            <a:off x="10300753" y="36331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0E5AB5-E5B8-49B7-8602-4EE3C2D042C3}"/>
              </a:ext>
            </a:extLst>
          </p:cNvPr>
          <p:cNvSpPr txBox="1"/>
          <p:nvPr/>
        </p:nvSpPr>
        <p:spPr>
          <a:xfrm>
            <a:off x="10300753" y="3871637"/>
            <a:ext cx="243422" cy="37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13914D-CA85-463A-A786-08B3C9425D13}"/>
              </a:ext>
            </a:extLst>
          </p:cNvPr>
          <p:cNvSpPr txBox="1"/>
          <p:nvPr/>
        </p:nvSpPr>
        <p:spPr>
          <a:xfrm>
            <a:off x="10300753" y="286277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BDAC90-4558-4F00-B522-4AE66DFB974B}"/>
              </a:ext>
            </a:extLst>
          </p:cNvPr>
          <p:cNvSpPr txBox="1"/>
          <p:nvPr/>
        </p:nvSpPr>
        <p:spPr>
          <a:xfrm>
            <a:off x="10568880" y="35342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D23EBE-B009-4A16-A5E0-61279AA5FF1D}"/>
              </a:ext>
            </a:extLst>
          </p:cNvPr>
          <p:cNvSpPr txBox="1"/>
          <p:nvPr/>
        </p:nvSpPr>
        <p:spPr>
          <a:xfrm>
            <a:off x="10352631" y="205239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7D17C81D-8EBE-4FBB-BEE7-878F9C1B2D1C}"/>
              </a:ext>
            </a:extLst>
          </p:cNvPr>
          <p:cNvSpPr/>
          <p:nvPr/>
        </p:nvSpPr>
        <p:spPr>
          <a:xfrm rot="5400000">
            <a:off x="9389890" y="1818018"/>
            <a:ext cx="2367204" cy="2835962"/>
          </a:xfrm>
          <a:custGeom>
            <a:avLst/>
            <a:gdLst>
              <a:gd name="connsiteX0" fmla="*/ 57150 w 1819275"/>
              <a:gd name="connsiteY0" fmla="*/ 2390775 h 2390775"/>
              <a:gd name="connsiteX1" fmla="*/ 47625 w 1819275"/>
              <a:gd name="connsiteY1" fmla="*/ 1609725 h 2390775"/>
              <a:gd name="connsiteX2" fmla="*/ 38100 w 1819275"/>
              <a:gd name="connsiteY2" fmla="*/ 1543050 h 2390775"/>
              <a:gd name="connsiteX3" fmla="*/ 19050 w 1819275"/>
              <a:gd name="connsiteY3" fmla="*/ 1390650 h 2390775"/>
              <a:gd name="connsiteX4" fmla="*/ 0 w 1819275"/>
              <a:gd name="connsiteY4" fmla="*/ 1076325 h 2390775"/>
              <a:gd name="connsiteX5" fmla="*/ 9525 w 1819275"/>
              <a:gd name="connsiteY5" fmla="*/ 952500 h 2390775"/>
              <a:gd name="connsiteX6" fmla="*/ 19050 w 1819275"/>
              <a:gd name="connsiteY6" fmla="*/ 923925 h 2390775"/>
              <a:gd name="connsiteX7" fmla="*/ 47625 w 1819275"/>
              <a:gd name="connsiteY7" fmla="*/ 819150 h 2390775"/>
              <a:gd name="connsiteX8" fmla="*/ 76200 w 1819275"/>
              <a:gd name="connsiteY8" fmla="*/ 752475 h 2390775"/>
              <a:gd name="connsiteX9" fmla="*/ 95250 w 1819275"/>
              <a:gd name="connsiteY9" fmla="*/ 714375 h 2390775"/>
              <a:gd name="connsiteX10" fmla="*/ 104775 w 1819275"/>
              <a:gd name="connsiteY10" fmla="*/ 685800 h 2390775"/>
              <a:gd name="connsiteX11" fmla="*/ 123825 w 1819275"/>
              <a:gd name="connsiteY11" fmla="*/ 657225 h 2390775"/>
              <a:gd name="connsiteX12" fmla="*/ 133350 w 1819275"/>
              <a:gd name="connsiteY12" fmla="*/ 628650 h 2390775"/>
              <a:gd name="connsiteX13" fmla="*/ 152400 w 1819275"/>
              <a:gd name="connsiteY13" fmla="*/ 600075 h 2390775"/>
              <a:gd name="connsiteX14" fmla="*/ 171450 w 1819275"/>
              <a:gd name="connsiteY14" fmla="*/ 542925 h 2390775"/>
              <a:gd name="connsiteX15" fmla="*/ 200025 w 1819275"/>
              <a:gd name="connsiteY15" fmla="*/ 514350 h 2390775"/>
              <a:gd name="connsiteX16" fmla="*/ 209550 w 1819275"/>
              <a:gd name="connsiteY16" fmla="*/ 485775 h 2390775"/>
              <a:gd name="connsiteX17" fmla="*/ 285750 w 1819275"/>
              <a:gd name="connsiteY17" fmla="*/ 400050 h 2390775"/>
              <a:gd name="connsiteX18" fmla="*/ 314325 w 1819275"/>
              <a:gd name="connsiteY18" fmla="*/ 371475 h 2390775"/>
              <a:gd name="connsiteX19" fmla="*/ 342900 w 1819275"/>
              <a:gd name="connsiteY19" fmla="*/ 352425 h 2390775"/>
              <a:gd name="connsiteX20" fmla="*/ 428625 w 1819275"/>
              <a:gd name="connsiteY20" fmla="*/ 285750 h 2390775"/>
              <a:gd name="connsiteX21" fmla="*/ 457200 w 1819275"/>
              <a:gd name="connsiteY21" fmla="*/ 266700 h 2390775"/>
              <a:gd name="connsiteX22" fmla="*/ 485775 w 1819275"/>
              <a:gd name="connsiteY22" fmla="*/ 247650 h 2390775"/>
              <a:gd name="connsiteX23" fmla="*/ 514350 w 1819275"/>
              <a:gd name="connsiteY23" fmla="*/ 238125 h 2390775"/>
              <a:gd name="connsiteX24" fmla="*/ 571500 w 1819275"/>
              <a:gd name="connsiteY24" fmla="*/ 200025 h 2390775"/>
              <a:gd name="connsiteX25" fmla="*/ 600075 w 1819275"/>
              <a:gd name="connsiteY25" fmla="*/ 180975 h 2390775"/>
              <a:gd name="connsiteX26" fmla="*/ 657225 w 1819275"/>
              <a:gd name="connsiteY26" fmla="*/ 152400 h 2390775"/>
              <a:gd name="connsiteX27" fmla="*/ 685800 w 1819275"/>
              <a:gd name="connsiteY27" fmla="*/ 142875 h 2390775"/>
              <a:gd name="connsiteX28" fmla="*/ 714375 w 1819275"/>
              <a:gd name="connsiteY28" fmla="*/ 123825 h 2390775"/>
              <a:gd name="connsiteX29" fmla="*/ 742950 w 1819275"/>
              <a:gd name="connsiteY29" fmla="*/ 114300 h 2390775"/>
              <a:gd name="connsiteX30" fmla="*/ 771525 w 1819275"/>
              <a:gd name="connsiteY30" fmla="*/ 95250 h 2390775"/>
              <a:gd name="connsiteX31" fmla="*/ 828675 w 1819275"/>
              <a:gd name="connsiteY31" fmla="*/ 76200 h 2390775"/>
              <a:gd name="connsiteX32" fmla="*/ 857250 w 1819275"/>
              <a:gd name="connsiteY32" fmla="*/ 57150 h 2390775"/>
              <a:gd name="connsiteX33" fmla="*/ 914400 w 1819275"/>
              <a:gd name="connsiteY33" fmla="*/ 38100 h 2390775"/>
              <a:gd name="connsiteX34" fmla="*/ 942975 w 1819275"/>
              <a:gd name="connsiteY34" fmla="*/ 28575 h 2390775"/>
              <a:gd name="connsiteX35" fmla="*/ 981075 w 1819275"/>
              <a:gd name="connsiteY35" fmla="*/ 19050 h 2390775"/>
              <a:gd name="connsiteX36" fmla="*/ 1133475 w 1819275"/>
              <a:gd name="connsiteY36" fmla="*/ 0 h 2390775"/>
              <a:gd name="connsiteX37" fmla="*/ 1819275 w 1819275"/>
              <a:gd name="connsiteY37" fmla="*/ 952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19275" h="2390775">
                <a:moveTo>
                  <a:pt x="57150" y="2390775"/>
                </a:moveTo>
                <a:cubicBezTo>
                  <a:pt x="53975" y="2130425"/>
                  <a:pt x="53475" y="1870029"/>
                  <a:pt x="47625" y="1609725"/>
                </a:cubicBezTo>
                <a:cubicBezTo>
                  <a:pt x="47121" y="1587280"/>
                  <a:pt x="40334" y="1565389"/>
                  <a:pt x="38100" y="1543050"/>
                </a:cubicBezTo>
                <a:cubicBezTo>
                  <a:pt x="23393" y="1395978"/>
                  <a:pt x="42736" y="1461708"/>
                  <a:pt x="19050" y="1390650"/>
                </a:cubicBezTo>
                <a:cubicBezTo>
                  <a:pt x="10479" y="1287795"/>
                  <a:pt x="0" y="1178417"/>
                  <a:pt x="0" y="1076325"/>
                </a:cubicBezTo>
                <a:cubicBezTo>
                  <a:pt x="0" y="1034928"/>
                  <a:pt x="4390" y="993577"/>
                  <a:pt x="9525" y="952500"/>
                </a:cubicBezTo>
                <a:cubicBezTo>
                  <a:pt x="10770" y="942537"/>
                  <a:pt x="16615" y="933665"/>
                  <a:pt x="19050" y="923925"/>
                </a:cubicBezTo>
                <a:cubicBezTo>
                  <a:pt x="29502" y="882119"/>
                  <a:pt x="27191" y="860018"/>
                  <a:pt x="47625" y="819150"/>
                </a:cubicBezTo>
                <a:cubicBezTo>
                  <a:pt x="110806" y="692788"/>
                  <a:pt x="34155" y="850581"/>
                  <a:pt x="76200" y="752475"/>
                </a:cubicBezTo>
                <a:cubicBezTo>
                  <a:pt x="81793" y="739424"/>
                  <a:pt x="89657" y="727426"/>
                  <a:pt x="95250" y="714375"/>
                </a:cubicBezTo>
                <a:cubicBezTo>
                  <a:pt x="99205" y="705147"/>
                  <a:pt x="100285" y="694780"/>
                  <a:pt x="104775" y="685800"/>
                </a:cubicBezTo>
                <a:cubicBezTo>
                  <a:pt x="109895" y="675561"/>
                  <a:pt x="118705" y="667464"/>
                  <a:pt x="123825" y="657225"/>
                </a:cubicBezTo>
                <a:cubicBezTo>
                  <a:pt x="128315" y="648245"/>
                  <a:pt x="128860" y="637630"/>
                  <a:pt x="133350" y="628650"/>
                </a:cubicBezTo>
                <a:cubicBezTo>
                  <a:pt x="138470" y="618411"/>
                  <a:pt x="147751" y="610536"/>
                  <a:pt x="152400" y="600075"/>
                </a:cubicBezTo>
                <a:cubicBezTo>
                  <a:pt x="160555" y="581725"/>
                  <a:pt x="157251" y="557124"/>
                  <a:pt x="171450" y="542925"/>
                </a:cubicBezTo>
                <a:lnTo>
                  <a:pt x="200025" y="514350"/>
                </a:lnTo>
                <a:cubicBezTo>
                  <a:pt x="203200" y="504825"/>
                  <a:pt x="205060" y="494755"/>
                  <a:pt x="209550" y="485775"/>
                </a:cubicBezTo>
                <a:cubicBezTo>
                  <a:pt x="226547" y="451781"/>
                  <a:pt x="260506" y="425294"/>
                  <a:pt x="285750" y="400050"/>
                </a:cubicBezTo>
                <a:cubicBezTo>
                  <a:pt x="295275" y="390525"/>
                  <a:pt x="303117" y="378947"/>
                  <a:pt x="314325" y="371475"/>
                </a:cubicBezTo>
                <a:cubicBezTo>
                  <a:pt x="323850" y="365125"/>
                  <a:pt x="334106" y="359754"/>
                  <a:pt x="342900" y="352425"/>
                </a:cubicBezTo>
                <a:cubicBezTo>
                  <a:pt x="432429" y="277818"/>
                  <a:pt x="284182" y="382045"/>
                  <a:pt x="428625" y="285750"/>
                </a:cubicBezTo>
                <a:lnTo>
                  <a:pt x="457200" y="266700"/>
                </a:lnTo>
                <a:cubicBezTo>
                  <a:pt x="466725" y="260350"/>
                  <a:pt x="474915" y="251270"/>
                  <a:pt x="485775" y="247650"/>
                </a:cubicBezTo>
                <a:cubicBezTo>
                  <a:pt x="495300" y="244475"/>
                  <a:pt x="505573" y="243001"/>
                  <a:pt x="514350" y="238125"/>
                </a:cubicBezTo>
                <a:cubicBezTo>
                  <a:pt x="534364" y="227006"/>
                  <a:pt x="552450" y="212725"/>
                  <a:pt x="571500" y="200025"/>
                </a:cubicBezTo>
                <a:cubicBezTo>
                  <a:pt x="581025" y="193675"/>
                  <a:pt x="589215" y="184595"/>
                  <a:pt x="600075" y="180975"/>
                </a:cubicBezTo>
                <a:cubicBezTo>
                  <a:pt x="671899" y="157034"/>
                  <a:pt x="583367" y="189329"/>
                  <a:pt x="657225" y="152400"/>
                </a:cubicBezTo>
                <a:cubicBezTo>
                  <a:pt x="666205" y="147910"/>
                  <a:pt x="676820" y="147365"/>
                  <a:pt x="685800" y="142875"/>
                </a:cubicBezTo>
                <a:cubicBezTo>
                  <a:pt x="696039" y="137755"/>
                  <a:pt x="704136" y="128945"/>
                  <a:pt x="714375" y="123825"/>
                </a:cubicBezTo>
                <a:cubicBezTo>
                  <a:pt x="723355" y="119335"/>
                  <a:pt x="733970" y="118790"/>
                  <a:pt x="742950" y="114300"/>
                </a:cubicBezTo>
                <a:cubicBezTo>
                  <a:pt x="753189" y="109180"/>
                  <a:pt x="761064" y="99899"/>
                  <a:pt x="771525" y="95250"/>
                </a:cubicBezTo>
                <a:cubicBezTo>
                  <a:pt x="789875" y="87095"/>
                  <a:pt x="811967" y="87339"/>
                  <a:pt x="828675" y="76200"/>
                </a:cubicBezTo>
                <a:cubicBezTo>
                  <a:pt x="838200" y="69850"/>
                  <a:pt x="846789" y="61799"/>
                  <a:pt x="857250" y="57150"/>
                </a:cubicBezTo>
                <a:cubicBezTo>
                  <a:pt x="875600" y="48995"/>
                  <a:pt x="895350" y="44450"/>
                  <a:pt x="914400" y="38100"/>
                </a:cubicBezTo>
                <a:cubicBezTo>
                  <a:pt x="923925" y="34925"/>
                  <a:pt x="933235" y="31010"/>
                  <a:pt x="942975" y="28575"/>
                </a:cubicBezTo>
                <a:cubicBezTo>
                  <a:pt x="955675" y="25400"/>
                  <a:pt x="968195" y="21392"/>
                  <a:pt x="981075" y="19050"/>
                </a:cubicBezTo>
                <a:cubicBezTo>
                  <a:pt x="1023790" y="11284"/>
                  <a:pt x="1092570" y="4545"/>
                  <a:pt x="1133475" y="0"/>
                </a:cubicBezTo>
                <a:cubicBezTo>
                  <a:pt x="1679561" y="10922"/>
                  <a:pt x="1450943" y="9525"/>
                  <a:pt x="1819275" y="9525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35793BC-C2D4-41E5-BAA6-93FC1CC7922F}"/>
              </a:ext>
            </a:extLst>
          </p:cNvPr>
          <p:cNvCxnSpPr>
            <a:cxnSpLocks/>
          </p:cNvCxnSpPr>
          <p:nvPr/>
        </p:nvCxnSpPr>
        <p:spPr>
          <a:xfrm flipH="1">
            <a:off x="11973133" y="3591420"/>
            <a:ext cx="18340" cy="956516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rc 4">
            <a:extLst>
              <a:ext uri="{FF2B5EF4-FFF2-40B4-BE49-F238E27FC236}">
                <a16:creationId xmlns:a16="http://schemas.microsoft.com/office/drawing/2014/main" id="{7BF8673E-4723-419A-B794-DA092A41DD2D}"/>
              </a:ext>
            </a:extLst>
          </p:cNvPr>
          <p:cNvSpPr/>
          <p:nvPr/>
        </p:nvSpPr>
        <p:spPr>
          <a:xfrm rot="10625106">
            <a:off x="9922400" y="3239123"/>
            <a:ext cx="1713025" cy="1432325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8BC001-02CA-471E-BF89-814D7147C1B8}"/>
              </a:ext>
            </a:extLst>
          </p:cNvPr>
          <p:cNvCxnSpPr/>
          <p:nvPr/>
        </p:nvCxnSpPr>
        <p:spPr>
          <a:xfrm>
            <a:off x="10786933" y="4665952"/>
            <a:ext cx="7232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 41">
            <a:extLst>
              <a:ext uri="{FF2B5EF4-FFF2-40B4-BE49-F238E27FC236}">
                <a16:creationId xmlns:a16="http://schemas.microsoft.com/office/drawing/2014/main" id="{F0222B4D-B4F9-4682-8D7D-8FD2C38C1391}"/>
              </a:ext>
            </a:extLst>
          </p:cNvPr>
          <p:cNvSpPr/>
          <p:nvPr/>
        </p:nvSpPr>
        <p:spPr>
          <a:xfrm rot="5400000">
            <a:off x="11089614" y="3812556"/>
            <a:ext cx="776876" cy="926893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8DB1582-EF12-41A3-AE55-C157814D1C73}"/>
              </a:ext>
            </a:extLst>
          </p:cNvPr>
          <p:cNvCxnSpPr>
            <a:cxnSpLocks/>
          </p:cNvCxnSpPr>
          <p:nvPr/>
        </p:nvCxnSpPr>
        <p:spPr>
          <a:xfrm flipH="1" flipV="1">
            <a:off x="11933763" y="3771514"/>
            <a:ext cx="7736" cy="520531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1716B22-1754-4D9E-AA25-8DE1618A49E2}"/>
              </a:ext>
            </a:extLst>
          </p:cNvPr>
          <p:cNvCxnSpPr>
            <a:cxnSpLocks/>
          </p:cNvCxnSpPr>
          <p:nvPr/>
        </p:nvCxnSpPr>
        <p:spPr>
          <a:xfrm>
            <a:off x="9992383" y="3186543"/>
            <a:ext cx="739362" cy="1120031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D2763B3-A783-4166-BEC5-0138B304F6D0}"/>
              </a:ext>
            </a:extLst>
          </p:cNvPr>
          <p:cNvCxnSpPr>
            <a:cxnSpLocks/>
          </p:cNvCxnSpPr>
          <p:nvPr/>
        </p:nvCxnSpPr>
        <p:spPr>
          <a:xfrm>
            <a:off x="9951627" y="2374617"/>
            <a:ext cx="1062978" cy="121510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634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6v5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1</a:t>
            </a:r>
            <a:r>
              <a:rPr lang="en-CA" sz="1800" b="1" u="sng" baseline="30000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</a:t>
            </a: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Play off pad for rebound, everyone crash the net hard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2</a:t>
            </a:r>
            <a:r>
              <a:rPr lang="en-CA" sz="1800" b="1" u="sng" baseline="30000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nd</a:t>
            </a: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option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(if shooting lane is not there)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Hard rim (all around F/O)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199E4C7-0989-46C2-AB62-38D5EA0183AA}"/>
              </a:ext>
            </a:extLst>
          </p:cNvPr>
          <p:cNvSpPr/>
          <p:nvPr/>
        </p:nvSpPr>
        <p:spPr>
          <a:xfrm>
            <a:off x="9735127" y="2890194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EABE560-F89F-4544-BE18-D69E2F197F13}"/>
              </a:ext>
            </a:extLst>
          </p:cNvPr>
          <p:cNvSpPr/>
          <p:nvPr/>
        </p:nvSpPr>
        <p:spPr>
          <a:xfrm>
            <a:off x="9772071" y="5102303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DB50338-7CC5-40CB-8CCE-B29E4B0EACF5}"/>
              </a:ext>
            </a:extLst>
          </p:cNvPr>
          <p:cNvSpPr/>
          <p:nvPr/>
        </p:nvSpPr>
        <p:spPr>
          <a:xfrm>
            <a:off x="9772071" y="4326448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10BA479-D481-4256-AC5D-BC873E91665E}"/>
              </a:ext>
            </a:extLst>
          </p:cNvPr>
          <p:cNvSpPr/>
          <p:nvPr/>
        </p:nvSpPr>
        <p:spPr>
          <a:xfrm>
            <a:off x="9455486" y="4480122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FC41D3D-F2DD-43E4-B730-371847AA87D6}"/>
              </a:ext>
            </a:extLst>
          </p:cNvPr>
          <p:cNvSpPr/>
          <p:nvPr/>
        </p:nvSpPr>
        <p:spPr>
          <a:xfrm>
            <a:off x="9772071" y="5878158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CC95100-3756-482D-A332-C4D149EBB88D}"/>
              </a:ext>
            </a:extLst>
          </p:cNvPr>
          <p:cNvSpPr/>
          <p:nvPr/>
        </p:nvSpPr>
        <p:spPr>
          <a:xfrm>
            <a:off x="8779163" y="5538959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DBA4EEC-A308-43F2-8101-95F0F1D610E0}"/>
              </a:ext>
            </a:extLst>
          </p:cNvPr>
          <p:cNvCxnSpPr>
            <a:cxnSpLocks/>
          </p:cNvCxnSpPr>
          <p:nvPr/>
        </p:nvCxnSpPr>
        <p:spPr>
          <a:xfrm flipH="1">
            <a:off x="9224474" y="5428125"/>
            <a:ext cx="539362" cy="162909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3FDEEB9-BB61-44B6-A9FF-DB07CF8AA6AB}"/>
              </a:ext>
            </a:extLst>
          </p:cNvPr>
          <p:cNvCxnSpPr>
            <a:cxnSpLocks/>
          </p:cNvCxnSpPr>
          <p:nvPr/>
        </p:nvCxnSpPr>
        <p:spPr>
          <a:xfrm flipV="1">
            <a:off x="8987747" y="4239491"/>
            <a:ext cx="1957344" cy="1270089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43">
            <a:extLst>
              <a:ext uri="{FF2B5EF4-FFF2-40B4-BE49-F238E27FC236}">
                <a16:creationId xmlns:a16="http://schemas.microsoft.com/office/drawing/2014/main" id="{8C359248-B3F4-4069-B9EF-8FECF1D0CEDA}"/>
              </a:ext>
            </a:extLst>
          </p:cNvPr>
          <p:cNvSpPr/>
          <p:nvPr/>
        </p:nvSpPr>
        <p:spPr>
          <a:xfrm rot="11276254">
            <a:off x="9246318" y="3821872"/>
            <a:ext cx="2637785" cy="2531824"/>
          </a:xfrm>
          <a:custGeom>
            <a:avLst/>
            <a:gdLst>
              <a:gd name="connsiteX0" fmla="*/ 1613887 w 1613887"/>
              <a:gd name="connsiteY0" fmla="*/ 27587 h 1491716"/>
              <a:gd name="connsiteX1" fmla="*/ 1288066 w 1613887"/>
              <a:gd name="connsiteY1" fmla="*/ 17076 h 1491716"/>
              <a:gd name="connsiteX2" fmla="*/ 121418 w 1613887"/>
              <a:gd name="connsiteY2" fmla="*/ 227283 h 1491716"/>
              <a:gd name="connsiteX3" fmla="*/ 26825 w 1613887"/>
              <a:gd name="connsiteY3" fmla="*/ 1351890 h 1491716"/>
              <a:gd name="connsiteX4" fmla="*/ 37335 w 1613887"/>
              <a:gd name="connsiteY4" fmla="*/ 1435973 h 1491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3887" h="1491716">
                <a:moveTo>
                  <a:pt x="1613887" y="27587"/>
                </a:moveTo>
                <a:cubicBezTo>
                  <a:pt x="1575349" y="5690"/>
                  <a:pt x="1536811" y="-16207"/>
                  <a:pt x="1288066" y="17076"/>
                </a:cubicBezTo>
                <a:cubicBezTo>
                  <a:pt x="1039321" y="50359"/>
                  <a:pt x="331625" y="4814"/>
                  <a:pt x="121418" y="227283"/>
                </a:cubicBezTo>
                <a:cubicBezTo>
                  <a:pt x="-88789" y="449752"/>
                  <a:pt x="40839" y="1150442"/>
                  <a:pt x="26825" y="1351890"/>
                </a:cubicBezTo>
                <a:cubicBezTo>
                  <a:pt x="12811" y="1553338"/>
                  <a:pt x="25073" y="1494655"/>
                  <a:pt x="37335" y="1435973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6BCF0E1-B7EB-4896-9AB0-71BC52701B75}"/>
              </a:ext>
            </a:extLst>
          </p:cNvPr>
          <p:cNvCxnSpPr>
            <a:cxnSpLocks/>
          </p:cNvCxnSpPr>
          <p:nvPr/>
        </p:nvCxnSpPr>
        <p:spPr>
          <a:xfrm>
            <a:off x="10097892" y="3056610"/>
            <a:ext cx="930326" cy="8631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39FA833-8E00-4756-8E23-F4A1A1BD775C}"/>
              </a:ext>
            </a:extLst>
          </p:cNvPr>
          <p:cNvCxnSpPr>
            <a:cxnSpLocks/>
          </p:cNvCxnSpPr>
          <p:nvPr/>
        </p:nvCxnSpPr>
        <p:spPr>
          <a:xfrm>
            <a:off x="10097892" y="3019687"/>
            <a:ext cx="1863199" cy="7697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850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OFFENSIVE ZONE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6v5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1</a:t>
            </a:r>
            <a:r>
              <a:rPr lang="en-CA" sz="1800" b="1" u="sng" baseline="30000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</a:t>
            </a: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Play off pad for rebound, everyone crash the net hard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2</a:t>
            </a:r>
            <a:r>
              <a:rPr lang="en-CA" sz="1800" b="1" u="sng" baseline="30000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nd</a:t>
            </a:r>
            <a:r>
              <a:rPr lang="en-CA" sz="1800" b="1" u="sng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option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(if shooting lane is not there)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Hard rim (all around F/O)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199E4C7-0989-46C2-AB62-38D5EA0183AA}"/>
              </a:ext>
            </a:extLst>
          </p:cNvPr>
          <p:cNvSpPr/>
          <p:nvPr/>
        </p:nvSpPr>
        <p:spPr>
          <a:xfrm>
            <a:off x="9735127" y="2890194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EABE560-F89F-4544-BE18-D69E2F197F13}"/>
              </a:ext>
            </a:extLst>
          </p:cNvPr>
          <p:cNvSpPr/>
          <p:nvPr/>
        </p:nvSpPr>
        <p:spPr>
          <a:xfrm>
            <a:off x="9772071" y="5102303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DB50338-7CC5-40CB-8CCE-B29E4B0EACF5}"/>
              </a:ext>
            </a:extLst>
          </p:cNvPr>
          <p:cNvSpPr/>
          <p:nvPr/>
        </p:nvSpPr>
        <p:spPr>
          <a:xfrm>
            <a:off x="9753599" y="3656813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10BA479-D481-4256-AC5D-BC873E91665E}"/>
              </a:ext>
            </a:extLst>
          </p:cNvPr>
          <p:cNvSpPr/>
          <p:nvPr/>
        </p:nvSpPr>
        <p:spPr>
          <a:xfrm>
            <a:off x="9455486" y="3501073"/>
            <a:ext cx="325821" cy="325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FC41D3D-F2DD-43E4-B730-371847AA87D6}"/>
              </a:ext>
            </a:extLst>
          </p:cNvPr>
          <p:cNvSpPr/>
          <p:nvPr/>
        </p:nvSpPr>
        <p:spPr>
          <a:xfrm>
            <a:off x="9652001" y="2082007"/>
            <a:ext cx="445892" cy="430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DBA4EEC-A308-43F2-8101-95F0F1D610E0}"/>
              </a:ext>
            </a:extLst>
          </p:cNvPr>
          <p:cNvCxnSpPr>
            <a:cxnSpLocks/>
          </p:cNvCxnSpPr>
          <p:nvPr/>
        </p:nvCxnSpPr>
        <p:spPr>
          <a:xfrm flipH="1" flipV="1">
            <a:off x="9302536" y="2556294"/>
            <a:ext cx="515253" cy="290434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3FDEEB9-BB61-44B6-A9FF-DB07CF8AA6AB}"/>
              </a:ext>
            </a:extLst>
          </p:cNvPr>
          <p:cNvCxnSpPr>
            <a:cxnSpLocks/>
          </p:cNvCxnSpPr>
          <p:nvPr/>
        </p:nvCxnSpPr>
        <p:spPr>
          <a:xfrm>
            <a:off x="9104984" y="2592565"/>
            <a:ext cx="1997125" cy="167766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43">
            <a:extLst>
              <a:ext uri="{FF2B5EF4-FFF2-40B4-BE49-F238E27FC236}">
                <a16:creationId xmlns:a16="http://schemas.microsoft.com/office/drawing/2014/main" id="{8C359248-B3F4-4069-B9EF-8FECF1D0CEDA}"/>
              </a:ext>
            </a:extLst>
          </p:cNvPr>
          <p:cNvSpPr/>
          <p:nvPr/>
        </p:nvSpPr>
        <p:spPr>
          <a:xfrm rot="21245310" flipH="1">
            <a:off x="9185638" y="2008491"/>
            <a:ext cx="2699205" cy="2407108"/>
          </a:xfrm>
          <a:custGeom>
            <a:avLst/>
            <a:gdLst>
              <a:gd name="connsiteX0" fmla="*/ 1613887 w 1613887"/>
              <a:gd name="connsiteY0" fmla="*/ 27587 h 1491716"/>
              <a:gd name="connsiteX1" fmla="*/ 1288066 w 1613887"/>
              <a:gd name="connsiteY1" fmla="*/ 17076 h 1491716"/>
              <a:gd name="connsiteX2" fmla="*/ 121418 w 1613887"/>
              <a:gd name="connsiteY2" fmla="*/ 227283 h 1491716"/>
              <a:gd name="connsiteX3" fmla="*/ 26825 w 1613887"/>
              <a:gd name="connsiteY3" fmla="*/ 1351890 h 1491716"/>
              <a:gd name="connsiteX4" fmla="*/ 37335 w 1613887"/>
              <a:gd name="connsiteY4" fmla="*/ 1435973 h 1491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3887" h="1491716">
                <a:moveTo>
                  <a:pt x="1613887" y="27587"/>
                </a:moveTo>
                <a:cubicBezTo>
                  <a:pt x="1575349" y="5690"/>
                  <a:pt x="1536811" y="-16207"/>
                  <a:pt x="1288066" y="17076"/>
                </a:cubicBezTo>
                <a:cubicBezTo>
                  <a:pt x="1039321" y="50359"/>
                  <a:pt x="331625" y="4814"/>
                  <a:pt x="121418" y="227283"/>
                </a:cubicBezTo>
                <a:cubicBezTo>
                  <a:pt x="-88789" y="449752"/>
                  <a:pt x="40839" y="1150442"/>
                  <a:pt x="26825" y="1351890"/>
                </a:cubicBezTo>
                <a:cubicBezTo>
                  <a:pt x="12811" y="1553338"/>
                  <a:pt x="25073" y="1494655"/>
                  <a:pt x="37335" y="1435973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6BCF0E1-B7EB-4896-9AB0-71BC52701B75}"/>
              </a:ext>
            </a:extLst>
          </p:cNvPr>
          <p:cNvCxnSpPr>
            <a:cxnSpLocks/>
          </p:cNvCxnSpPr>
          <p:nvPr/>
        </p:nvCxnSpPr>
        <p:spPr>
          <a:xfrm flipV="1">
            <a:off x="10171783" y="4302742"/>
            <a:ext cx="930326" cy="9621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39FA833-8E00-4756-8E23-F4A1A1BD775C}"/>
              </a:ext>
            </a:extLst>
          </p:cNvPr>
          <p:cNvCxnSpPr>
            <a:cxnSpLocks/>
          </p:cNvCxnSpPr>
          <p:nvPr/>
        </p:nvCxnSpPr>
        <p:spPr>
          <a:xfrm flipV="1">
            <a:off x="10171783" y="4519617"/>
            <a:ext cx="1733890" cy="7777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54DD35E0-1153-483C-86C4-C583D9C617C9}"/>
              </a:ext>
            </a:extLst>
          </p:cNvPr>
          <p:cNvSpPr/>
          <p:nvPr/>
        </p:nvSpPr>
        <p:spPr>
          <a:xfrm>
            <a:off x="8691592" y="2297417"/>
            <a:ext cx="445892" cy="430821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44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NEUTRAL-ZONE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 / TIMING WITH LW / CENTRE LANE DRIVE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TO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CARRY THE PUCK OUTSIDE WITH SPEED AND ATTACK THE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DOT LANE OPTION / POP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(WINGER)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AND STAY BEHIND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7334178" y="5726658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8060878" y="4393327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8079008" y="510065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7970805" y="572444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7103778" y="439332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D87966-A1C2-4110-A71B-FA8CDE83589E}"/>
              </a:ext>
            </a:extLst>
          </p:cNvPr>
          <p:cNvCxnSpPr>
            <a:cxnSpLocks/>
          </p:cNvCxnSpPr>
          <p:nvPr/>
        </p:nvCxnSpPr>
        <p:spPr>
          <a:xfrm flipH="1">
            <a:off x="7621869" y="5285316"/>
            <a:ext cx="511153" cy="522657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F301490-27EF-4B16-A2D0-228D0854EFFA}"/>
              </a:ext>
            </a:extLst>
          </p:cNvPr>
          <p:cNvCxnSpPr>
            <a:cxnSpLocks/>
            <a:stCxn id="13" idx="0"/>
            <a:endCxn id="17" idx="2"/>
          </p:cNvCxnSpPr>
          <p:nvPr/>
        </p:nvCxnSpPr>
        <p:spPr>
          <a:xfrm flipH="1" flipV="1">
            <a:off x="7362824" y="4762659"/>
            <a:ext cx="145440" cy="963999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>
            <a:extLst>
              <a:ext uri="{FF2B5EF4-FFF2-40B4-BE49-F238E27FC236}">
                <a16:creationId xmlns:a16="http://schemas.microsoft.com/office/drawing/2014/main" id="{4C3D546B-18BF-456C-9E85-D5517CFD28F8}"/>
              </a:ext>
            </a:extLst>
          </p:cNvPr>
          <p:cNvSpPr/>
          <p:nvPr/>
        </p:nvSpPr>
        <p:spPr>
          <a:xfrm rot="14855508">
            <a:off x="8163703" y="4452807"/>
            <a:ext cx="1061225" cy="106336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CC2311-88CF-4847-BBBB-2B6248991150}"/>
              </a:ext>
            </a:extLst>
          </p:cNvPr>
          <p:cNvCxnSpPr/>
          <p:nvPr/>
        </p:nvCxnSpPr>
        <p:spPr>
          <a:xfrm flipV="1">
            <a:off x="7362824" y="3192379"/>
            <a:ext cx="1508460" cy="1098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4F14E89-6F22-4E19-BB01-8C9272B368DC}"/>
              </a:ext>
            </a:extLst>
          </p:cNvPr>
          <p:cNvCxnSpPr>
            <a:cxnSpLocks/>
          </p:cNvCxnSpPr>
          <p:nvPr/>
        </p:nvCxnSpPr>
        <p:spPr>
          <a:xfrm flipV="1">
            <a:off x="8447529" y="4018428"/>
            <a:ext cx="1723166" cy="4921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4D927DD-6697-480F-957E-2FF0228D9028}"/>
              </a:ext>
            </a:extLst>
          </p:cNvPr>
          <p:cNvCxnSpPr>
            <a:cxnSpLocks/>
          </p:cNvCxnSpPr>
          <p:nvPr/>
        </p:nvCxnSpPr>
        <p:spPr>
          <a:xfrm flipV="1">
            <a:off x="8480030" y="4984487"/>
            <a:ext cx="1400337" cy="871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414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OFFENSIVE ZONE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 ONE TIMER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 / TIMING WITH LW / CENTRE LANE DRIVE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TO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CARRY THE PUCK OUTSIDE WITH SPEED AND ATTACK THE 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DOT LANE OPTION / POP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(WINGER)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AND STAY BEHIND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8871284" y="554199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8697198" y="397696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9878963" y="508415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9599079" y="4314952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9619918" y="591132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D87966-A1C2-4110-A71B-FA8CDE83589E}"/>
              </a:ext>
            </a:extLst>
          </p:cNvPr>
          <p:cNvCxnSpPr>
            <a:cxnSpLocks/>
            <a:endCxn id="13" idx="3"/>
          </p:cNvCxnSpPr>
          <p:nvPr/>
        </p:nvCxnSpPr>
        <p:spPr>
          <a:xfrm flipH="1">
            <a:off x="9219456" y="5289290"/>
            <a:ext cx="659508" cy="43736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F301490-27EF-4B16-A2D0-228D0854EFFA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9045370" y="4048380"/>
            <a:ext cx="633215" cy="149361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4F14E89-6F22-4E19-BB01-8C9272B368DC}"/>
              </a:ext>
            </a:extLst>
          </p:cNvPr>
          <p:cNvCxnSpPr>
            <a:cxnSpLocks/>
          </p:cNvCxnSpPr>
          <p:nvPr/>
        </p:nvCxnSpPr>
        <p:spPr>
          <a:xfrm>
            <a:off x="9626554" y="3995496"/>
            <a:ext cx="17517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>
            <a:extLst>
              <a:ext uri="{FF2B5EF4-FFF2-40B4-BE49-F238E27FC236}">
                <a16:creationId xmlns:a16="http://schemas.microsoft.com/office/drawing/2014/main" id="{51615AA4-F438-46F7-9814-72595F5F9AF9}"/>
              </a:ext>
            </a:extLst>
          </p:cNvPr>
          <p:cNvSpPr/>
          <p:nvPr/>
        </p:nvSpPr>
        <p:spPr>
          <a:xfrm rot="13431302">
            <a:off x="9532102" y="3896570"/>
            <a:ext cx="733888" cy="713375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03495" y="1235037"/>
            <a:ext cx="6271874" cy="560391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LOW TO HIGH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BOX OUT F1 CORNER (ALMOST INTERFERENCE) / BODY POSITION ON OPPONENT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BOX OUT F2 CORNER (ALMOST INTERFERENCE) / BODY POSITION ON OPPONENT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ALL IN ON D1 / MAKE HIM MAKE A MISTAKE WITH THE PUCK / FORCE DUMP IN / STICK INSIDE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SHUT DOWN D TO D OPTION / SKATE TOWARDS 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BOX OUT THEIR F3 / LOCK ON THE OPPONENT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**EVERY LOW TO HIGH PLAY, OUR DZONE SWITCH FOR MAN ON MAN / FIND YOUR PLAYER AND BOX OUT**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ABCD01-6915-4194-BCAC-959410EBBE08}"/>
              </a:ext>
            </a:extLst>
          </p:cNvPr>
          <p:cNvCxnSpPr>
            <a:cxnSpLocks/>
          </p:cNvCxnSpPr>
          <p:nvPr/>
        </p:nvCxnSpPr>
        <p:spPr>
          <a:xfrm>
            <a:off x="1217471" y="2095165"/>
            <a:ext cx="1868304" cy="1403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72D75E8-BC58-484F-A049-4D1877BC1DFC}"/>
              </a:ext>
            </a:extLst>
          </p:cNvPr>
          <p:cNvCxnSpPr>
            <a:cxnSpLocks/>
          </p:cNvCxnSpPr>
          <p:nvPr/>
        </p:nvCxnSpPr>
        <p:spPr>
          <a:xfrm flipV="1">
            <a:off x="2377581" y="2320967"/>
            <a:ext cx="742650" cy="4262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B735F39-ED21-4469-B98B-02DF294B678E}"/>
              </a:ext>
            </a:extLst>
          </p:cNvPr>
          <p:cNvCxnSpPr>
            <a:cxnSpLocks/>
            <a:stCxn id="56" idx="3"/>
            <a:endCxn id="47" idx="1"/>
          </p:cNvCxnSpPr>
          <p:nvPr/>
        </p:nvCxnSpPr>
        <p:spPr>
          <a:xfrm>
            <a:off x="2282554" y="3970806"/>
            <a:ext cx="76912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9E32F3D7-A510-4754-A4F8-57794FA67800}"/>
              </a:ext>
            </a:extLst>
          </p:cNvPr>
          <p:cNvSpPr/>
          <p:nvPr/>
        </p:nvSpPr>
        <p:spPr>
          <a:xfrm rot="18547273">
            <a:off x="718828" y="3130059"/>
            <a:ext cx="1372289" cy="522026"/>
          </a:xfrm>
          <a:prstGeom prst="ellipse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FDFA3B5-1BC8-446E-BA9E-119EEE07D924}"/>
              </a:ext>
            </a:extLst>
          </p:cNvPr>
          <p:cNvSpPr/>
          <p:nvPr/>
        </p:nvSpPr>
        <p:spPr>
          <a:xfrm rot="19943705">
            <a:off x="332485" y="2129096"/>
            <a:ext cx="587833" cy="1029505"/>
          </a:xfrm>
          <a:prstGeom prst="ellipse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9C69A78-F309-431D-8EFA-E05402A70CD6}"/>
              </a:ext>
            </a:extLst>
          </p:cNvPr>
          <p:cNvSpPr/>
          <p:nvPr/>
        </p:nvSpPr>
        <p:spPr>
          <a:xfrm rot="19854974">
            <a:off x="715773" y="1848745"/>
            <a:ext cx="636855" cy="955900"/>
          </a:xfrm>
          <a:prstGeom prst="ellipse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1754B3AE-D7D8-4D10-94BB-7804B6B12272}"/>
              </a:ext>
            </a:extLst>
          </p:cNvPr>
          <p:cNvSpPr txBox="1">
            <a:spLocks/>
          </p:cNvSpPr>
          <p:nvPr/>
        </p:nvSpPr>
        <p:spPr>
          <a:xfrm>
            <a:off x="19050" y="19050"/>
            <a:ext cx="12156319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DEFENSIVE ZONE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35FF1CC-9BF6-47EB-8B72-A4127903A774}"/>
              </a:ext>
            </a:extLst>
          </p:cNvPr>
          <p:cNvGrpSpPr/>
          <p:nvPr/>
        </p:nvGrpSpPr>
        <p:grpSpPr>
          <a:xfrm>
            <a:off x="313918" y="2220265"/>
            <a:ext cx="483476" cy="369332"/>
            <a:chOff x="3063765" y="1412906"/>
            <a:chExt cx="483476" cy="36933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8FB578C-A66B-4940-A602-8A5E27D4E17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99A525E-8E8F-4F25-AE6A-F598F888456F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3048F8D-EA90-4A39-8B3D-5AB917065070}"/>
              </a:ext>
            </a:extLst>
          </p:cNvPr>
          <p:cNvGrpSpPr/>
          <p:nvPr/>
        </p:nvGrpSpPr>
        <p:grpSpPr>
          <a:xfrm>
            <a:off x="686867" y="2057355"/>
            <a:ext cx="483476" cy="369332"/>
            <a:chOff x="3063765" y="1412906"/>
            <a:chExt cx="483476" cy="369332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A3F103F-0BDA-469F-A294-365A6F07E136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4EBB58A-22E5-451E-BD7C-B9EEE08018D7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F2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27C9E88-A90D-4EA5-838B-763B7AB1042F}"/>
              </a:ext>
            </a:extLst>
          </p:cNvPr>
          <p:cNvGrpSpPr/>
          <p:nvPr/>
        </p:nvGrpSpPr>
        <p:grpSpPr>
          <a:xfrm>
            <a:off x="1342767" y="2915417"/>
            <a:ext cx="483476" cy="369332"/>
            <a:chOff x="3063765" y="1412906"/>
            <a:chExt cx="483476" cy="369332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4C41085-2BD6-4C48-BFCC-0A81BAB5B9F1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1645A58-C19E-4158-A9E5-FBFD4DEDFA5C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F3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FEAD770-6561-425E-A827-AEC2EBBD404D}"/>
              </a:ext>
            </a:extLst>
          </p:cNvPr>
          <p:cNvGrpSpPr/>
          <p:nvPr/>
        </p:nvGrpSpPr>
        <p:grpSpPr>
          <a:xfrm>
            <a:off x="3085775" y="1978200"/>
            <a:ext cx="483476" cy="369332"/>
            <a:chOff x="3074039" y="1412906"/>
            <a:chExt cx="483476" cy="36933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4CB764E-F12E-4E91-BD0E-43E0A1F19555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686E716-B37D-453B-8C45-EC1B184B6599}"/>
                </a:ext>
              </a:extLst>
            </p:cNvPr>
            <p:cNvSpPr txBox="1"/>
            <p:nvPr/>
          </p:nvSpPr>
          <p:spPr>
            <a:xfrm>
              <a:off x="3074039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7FC80B7-CDD1-4872-BB3E-13B263FBE806}"/>
              </a:ext>
            </a:extLst>
          </p:cNvPr>
          <p:cNvGrpSpPr/>
          <p:nvPr/>
        </p:nvGrpSpPr>
        <p:grpSpPr>
          <a:xfrm>
            <a:off x="3051677" y="3786140"/>
            <a:ext cx="483476" cy="369332"/>
            <a:chOff x="3074039" y="1412906"/>
            <a:chExt cx="483476" cy="36933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659A5A2-F426-47A7-B9FD-637C51EDCEA5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DC60A91-A565-4B35-9A83-0416EDC2C8EE}"/>
                </a:ext>
              </a:extLst>
            </p:cNvPr>
            <p:cNvSpPr txBox="1"/>
            <p:nvPr/>
          </p:nvSpPr>
          <p:spPr>
            <a:xfrm>
              <a:off x="3074039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A26BEAD-D98F-4550-A2E0-8D0A810663E3}"/>
              </a:ext>
            </a:extLst>
          </p:cNvPr>
          <p:cNvGrpSpPr/>
          <p:nvPr/>
        </p:nvGrpSpPr>
        <p:grpSpPr>
          <a:xfrm>
            <a:off x="898140" y="2347532"/>
            <a:ext cx="483476" cy="369332"/>
            <a:chOff x="1395249" y="324350"/>
            <a:chExt cx="483476" cy="369332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A24187E-F87C-4394-8A47-B2F1C7B5EC32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D935917-E942-4D84-A393-9E9559F49952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F1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C6548D8-843F-42ED-85CA-68FB4C17B0F7}"/>
              </a:ext>
            </a:extLst>
          </p:cNvPr>
          <p:cNvGrpSpPr/>
          <p:nvPr/>
        </p:nvGrpSpPr>
        <p:grpSpPr>
          <a:xfrm>
            <a:off x="523957" y="2546085"/>
            <a:ext cx="483476" cy="369332"/>
            <a:chOff x="1395249" y="324350"/>
            <a:chExt cx="483476" cy="36933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464D16A-8300-4071-871B-5449B6DCDCF2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AC0A6DF-0C76-402D-8F08-C5B31DA3F121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D1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F4CC071-7A6D-49D4-B7DC-39A63E32EFB3}"/>
              </a:ext>
            </a:extLst>
          </p:cNvPr>
          <p:cNvGrpSpPr/>
          <p:nvPr/>
        </p:nvGrpSpPr>
        <p:grpSpPr>
          <a:xfrm>
            <a:off x="1799078" y="3786140"/>
            <a:ext cx="483476" cy="369332"/>
            <a:chOff x="1395249" y="324350"/>
            <a:chExt cx="483476" cy="369332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7088D84-6704-4258-8433-6547CF36A299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E63F680-BC54-4ADF-B76F-BC1EC7E1CD5E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F2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32AF4EF-AF07-45D3-9D9B-6114DA4CE9A2}"/>
              </a:ext>
            </a:extLst>
          </p:cNvPr>
          <p:cNvGrpSpPr/>
          <p:nvPr/>
        </p:nvGrpSpPr>
        <p:grpSpPr>
          <a:xfrm>
            <a:off x="1951619" y="2688708"/>
            <a:ext cx="483476" cy="369332"/>
            <a:chOff x="1395249" y="324350"/>
            <a:chExt cx="483476" cy="369332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6F748FD4-D7B7-4EBD-8ADA-99EDA8D9CC6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4A7AD70-1F2B-402E-B44A-E70E29CCB40E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F3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E4E92DE-2DD9-4FCC-B1B5-A1D39E80F07B}"/>
              </a:ext>
            </a:extLst>
          </p:cNvPr>
          <p:cNvGrpSpPr/>
          <p:nvPr/>
        </p:nvGrpSpPr>
        <p:grpSpPr>
          <a:xfrm>
            <a:off x="908650" y="3527260"/>
            <a:ext cx="483476" cy="369332"/>
            <a:chOff x="1395249" y="324350"/>
            <a:chExt cx="483476" cy="36933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1EC8AF0-8EA8-44D5-B4BD-F81CE944A332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5CF9B89-FEDA-4D72-AAFF-AE8FE2981FD5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>
                  <a:solidFill>
                    <a:schemeClr val="bg1"/>
                  </a:solidFill>
                </a:rPr>
                <a:t>D2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4878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616A41-ED6C-43B0-9AFA-9894D78CB168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dirty="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BF924A-688F-4E40-98C7-31C4EAF4DA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D7AF29-D919-4474-9C51-4E88CCD87F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A24DBB-9479-4700-8D3D-80D41867F1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6" y="1273273"/>
            <a:ext cx="12140579" cy="558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C61EA97-1B35-41C9-824D-841B817C94EF}"/>
              </a:ext>
            </a:extLst>
          </p:cNvPr>
          <p:cNvSpPr txBox="1">
            <a:spLocks/>
          </p:cNvSpPr>
          <p:nvPr/>
        </p:nvSpPr>
        <p:spPr>
          <a:xfrm>
            <a:off x="4292600" y="1244600"/>
            <a:ext cx="3699933" cy="559749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5v4 F/O L/R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LEFT F/O, Denver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 / TIMING WITH LW / CENTRE LANE DRIVE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RIGHT F/O, Washington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 / TIMING WITH LW / CENTRE LANE DRIVE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18B168-38B2-48C2-B411-8D55F8038984}"/>
              </a:ext>
            </a:extLst>
          </p:cNvPr>
          <p:cNvGrpSpPr/>
          <p:nvPr/>
        </p:nvGrpSpPr>
        <p:grpSpPr>
          <a:xfrm>
            <a:off x="3347371" y="5584727"/>
            <a:ext cx="483476" cy="362601"/>
            <a:chOff x="1395249" y="308962"/>
            <a:chExt cx="483476" cy="36260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A9C8C25-D9D5-4EA3-A788-59FFADAE412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4BA8EB7-0475-4E35-A174-6069A68F9077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92EE67A-56B9-4FF0-8D9C-6A14A9361614}"/>
              </a:ext>
            </a:extLst>
          </p:cNvPr>
          <p:cNvGrpSpPr/>
          <p:nvPr/>
        </p:nvGrpSpPr>
        <p:grpSpPr>
          <a:xfrm>
            <a:off x="2406347" y="5864012"/>
            <a:ext cx="483476" cy="362601"/>
            <a:chOff x="1395249" y="308962"/>
            <a:chExt cx="483476" cy="36260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FCCEF22-0B65-4CCE-8D82-2335D5BFAEFF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1FFF42-29A9-4F38-974D-A06CDE0407CA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D9E1195-8FB9-4345-81E3-FDE5CD48FBB0}"/>
              </a:ext>
            </a:extLst>
          </p:cNvPr>
          <p:cNvGrpSpPr/>
          <p:nvPr/>
        </p:nvGrpSpPr>
        <p:grpSpPr>
          <a:xfrm>
            <a:off x="2408390" y="5064404"/>
            <a:ext cx="483476" cy="362601"/>
            <a:chOff x="1395249" y="308962"/>
            <a:chExt cx="483476" cy="36260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C46BC67-94C2-4A63-A30D-37102760524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58F102D-AB53-4FCD-B94A-940C46A38211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FA0DD30-4DC0-4B65-A943-FA5019FF1F32}"/>
              </a:ext>
            </a:extLst>
          </p:cNvPr>
          <p:cNvGrpSpPr/>
          <p:nvPr/>
        </p:nvGrpSpPr>
        <p:grpSpPr>
          <a:xfrm>
            <a:off x="2416857" y="4387884"/>
            <a:ext cx="483476" cy="362601"/>
            <a:chOff x="1395249" y="308962"/>
            <a:chExt cx="483476" cy="3626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B81F48B-8C09-4BAF-A0B8-2D4BC6FF4444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730E9B3-371C-4D87-9744-2274D0DD4EF6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733DB1D-1ECB-455B-97BE-0CE89F509892}"/>
              </a:ext>
            </a:extLst>
          </p:cNvPr>
          <p:cNvGrpSpPr/>
          <p:nvPr/>
        </p:nvGrpSpPr>
        <p:grpSpPr>
          <a:xfrm>
            <a:off x="2416857" y="4067052"/>
            <a:ext cx="483476" cy="362601"/>
            <a:chOff x="1395249" y="308962"/>
            <a:chExt cx="483476" cy="36260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52EB5A-394E-4F94-A83B-D8846F4C1DE4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3CC2E77-24FB-4C1B-86E7-1C83D6E647FB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F1A7035-2E96-481A-B359-C483895AB7EA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795559" y="5385236"/>
            <a:ext cx="551812" cy="368768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3049C4C-E926-412B-B5FD-27B74B7FDB6D}"/>
              </a:ext>
            </a:extLst>
          </p:cNvPr>
          <p:cNvCxnSpPr>
            <a:cxnSpLocks/>
          </p:cNvCxnSpPr>
          <p:nvPr/>
        </p:nvCxnSpPr>
        <p:spPr>
          <a:xfrm flipH="1">
            <a:off x="2153138" y="4363837"/>
            <a:ext cx="342547" cy="26356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26">
            <a:extLst>
              <a:ext uri="{FF2B5EF4-FFF2-40B4-BE49-F238E27FC236}">
                <a16:creationId xmlns:a16="http://schemas.microsoft.com/office/drawing/2014/main" id="{C38FA558-FAFC-40C1-AEF8-0813AEC1B04D}"/>
              </a:ext>
            </a:extLst>
          </p:cNvPr>
          <p:cNvSpPr/>
          <p:nvPr/>
        </p:nvSpPr>
        <p:spPr>
          <a:xfrm rot="19199513">
            <a:off x="2495097" y="3609328"/>
            <a:ext cx="689897" cy="846930"/>
          </a:xfrm>
          <a:custGeom>
            <a:avLst/>
            <a:gdLst>
              <a:gd name="connsiteX0" fmla="*/ 0 w 1559620"/>
              <a:gd name="connsiteY0" fmla="*/ 983411 h 983411"/>
              <a:gd name="connsiteX1" fmla="*/ 1414732 w 1559620"/>
              <a:gd name="connsiteY1" fmla="*/ 845389 h 983411"/>
              <a:gd name="connsiteX2" fmla="*/ 1466491 w 1559620"/>
              <a:gd name="connsiteY2" fmla="*/ 465826 h 983411"/>
              <a:gd name="connsiteX3" fmla="*/ 1000665 w 1559620"/>
              <a:gd name="connsiteY3" fmla="*/ 0 h 983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9620" h="983411">
                <a:moveTo>
                  <a:pt x="0" y="983411"/>
                </a:moveTo>
                <a:cubicBezTo>
                  <a:pt x="585158" y="957532"/>
                  <a:pt x="1170317" y="931653"/>
                  <a:pt x="1414732" y="845389"/>
                </a:cubicBezTo>
                <a:cubicBezTo>
                  <a:pt x="1659147" y="759125"/>
                  <a:pt x="1535502" y="606724"/>
                  <a:pt x="1466491" y="465826"/>
                </a:cubicBezTo>
                <a:cubicBezTo>
                  <a:pt x="1397480" y="324928"/>
                  <a:pt x="1199072" y="162464"/>
                  <a:pt x="1000665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D368CAD-6555-496D-B213-1190B95ECE13}"/>
              </a:ext>
            </a:extLst>
          </p:cNvPr>
          <p:cNvCxnSpPr>
            <a:cxnSpLocks/>
          </p:cNvCxnSpPr>
          <p:nvPr/>
        </p:nvCxnSpPr>
        <p:spPr>
          <a:xfrm flipH="1" flipV="1">
            <a:off x="2832016" y="3796145"/>
            <a:ext cx="671994" cy="1704694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1">
            <a:extLst>
              <a:ext uri="{FF2B5EF4-FFF2-40B4-BE49-F238E27FC236}">
                <a16:creationId xmlns:a16="http://schemas.microsoft.com/office/drawing/2014/main" id="{E4BA37C0-6164-4BDF-AA66-C165208B82E8}"/>
              </a:ext>
            </a:extLst>
          </p:cNvPr>
          <p:cNvSpPr txBox="1">
            <a:spLocks/>
          </p:cNvSpPr>
          <p:nvPr/>
        </p:nvSpPr>
        <p:spPr>
          <a:xfrm>
            <a:off x="1207414" y="1260330"/>
            <a:ext cx="1849821" cy="45590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DENVER</a:t>
            </a: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A9BF9B-4BDD-4C2F-91E8-28BF6BDBD8C9}"/>
              </a:ext>
            </a:extLst>
          </p:cNvPr>
          <p:cNvGrpSpPr/>
          <p:nvPr/>
        </p:nvGrpSpPr>
        <p:grpSpPr>
          <a:xfrm>
            <a:off x="8696024" y="5666083"/>
            <a:ext cx="483476" cy="362601"/>
            <a:chOff x="1395249" y="308962"/>
            <a:chExt cx="483476" cy="36260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85AB09E-B5A0-4565-99AE-C843C83CF68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CA1ECF1-8E53-4553-A352-15AEE348CE18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9CA6E55-1DD9-4429-87F5-7018D85412B1}"/>
              </a:ext>
            </a:extLst>
          </p:cNvPr>
          <p:cNvGrpSpPr/>
          <p:nvPr/>
        </p:nvGrpSpPr>
        <p:grpSpPr>
          <a:xfrm>
            <a:off x="8147209" y="4278224"/>
            <a:ext cx="483476" cy="362601"/>
            <a:chOff x="1395249" y="308962"/>
            <a:chExt cx="483476" cy="362601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C0B5474-8607-4271-823C-AB2C8164EE1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8809BC-C8F6-4F4A-B4A8-C6BB31308A1E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51C4F74-7778-4385-B3D0-955687ED36B4}"/>
              </a:ext>
            </a:extLst>
          </p:cNvPr>
          <p:cNvGrpSpPr/>
          <p:nvPr/>
        </p:nvGrpSpPr>
        <p:grpSpPr>
          <a:xfrm>
            <a:off x="9311367" y="5073557"/>
            <a:ext cx="483476" cy="362601"/>
            <a:chOff x="1395249" y="308962"/>
            <a:chExt cx="483476" cy="36260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A55FEA5-0CCA-4FFF-92AA-5C4955BE2C33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99EAF8-ECCD-44BB-B582-5F6987E20B80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E87290E-8222-472C-BF72-0B2A36A455F3}"/>
              </a:ext>
            </a:extLst>
          </p:cNvPr>
          <p:cNvGrpSpPr/>
          <p:nvPr/>
        </p:nvGrpSpPr>
        <p:grpSpPr>
          <a:xfrm>
            <a:off x="9321877" y="5864012"/>
            <a:ext cx="483476" cy="362601"/>
            <a:chOff x="1395249" y="308962"/>
            <a:chExt cx="483476" cy="3626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ACD96AF-3FA9-420E-B350-71090F5D8C79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476B0DA-D519-4280-A7D0-0733C740AAB5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71D9B88-7E1F-48F8-88D3-65899A55065C}"/>
              </a:ext>
            </a:extLst>
          </p:cNvPr>
          <p:cNvGrpSpPr/>
          <p:nvPr/>
        </p:nvGrpSpPr>
        <p:grpSpPr>
          <a:xfrm>
            <a:off x="9288756" y="4262775"/>
            <a:ext cx="483476" cy="362601"/>
            <a:chOff x="1395249" y="308962"/>
            <a:chExt cx="483476" cy="36260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BAA572A-278B-4029-91A9-ABD15E97F3C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223C31E-F162-4965-879A-07C3B4ADBEEC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4F80D8E-C33D-4775-B6BF-99F512371108}"/>
              </a:ext>
            </a:extLst>
          </p:cNvPr>
          <p:cNvCxnSpPr>
            <a:cxnSpLocks/>
          </p:cNvCxnSpPr>
          <p:nvPr/>
        </p:nvCxnSpPr>
        <p:spPr>
          <a:xfrm flipH="1">
            <a:off x="9111183" y="5444746"/>
            <a:ext cx="349947" cy="309258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E863BB2-B371-4EA5-8FCD-5C2353523A6B}"/>
              </a:ext>
            </a:extLst>
          </p:cNvPr>
          <p:cNvGrpSpPr/>
          <p:nvPr/>
        </p:nvGrpSpPr>
        <p:grpSpPr>
          <a:xfrm rot="11712759">
            <a:off x="8151990" y="2925387"/>
            <a:ext cx="667404" cy="1484160"/>
            <a:chOff x="6392918" y="1277014"/>
            <a:chExt cx="667404" cy="1765494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80D379C2-6672-4F9E-8970-955241C1256C}"/>
                </a:ext>
              </a:extLst>
            </p:cNvPr>
            <p:cNvGrpSpPr/>
            <p:nvPr/>
          </p:nvGrpSpPr>
          <p:grpSpPr>
            <a:xfrm>
              <a:off x="6392918" y="1277014"/>
              <a:ext cx="585951" cy="624575"/>
              <a:chOff x="6392918" y="1277014"/>
              <a:chExt cx="585951" cy="624575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3428FB48-1214-451E-9931-63813039ECA4}"/>
                  </a:ext>
                </a:extLst>
              </p:cNvPr>
              <p:cNvSpPr txBox="1"/>
              <p:nvPr/>
            </p:nvSpPr>
            <p:spPr>
              <a:xfrm>
                <a:off x="6484883" y="127701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B65CB929-A3C2-40B5-B81E-93A197E00FAC}"/>
                  </a:ext>
                </a:extLst>
              </p:cNvPr>
              <p:cNvSpPr txBox="1"/>
              <p:nvPr/>
            </p:nvSpPr>
            <p:spPr>
              <a:xfrm rot="10800000">
                <a:off x="6392918" y="143992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CE2F9ED9-BF4A-420F-99B1-1D966AC00180}"/>
                </a:ext>
              </a:extLst>
            </p:cNvPr>
            <p:cNvGrpSpPr/>
            <p:nvPr/>
          </p:nvGrpSpPr>
          <p:grpSpPr>
            <a:xfrm>
              <a:off x="6406056" y="1602835"/>
              <a:ext cx="585951" cy="624575"/>
              <a:chOff x="6392918" y="1277014"/>
              <a:chExt cx="585951" cy="624575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87435D0-0A52-411D-946D-35F720202D7E}"/>
                  </a:ext>
                </a:extLst>
              </p:cNvPr>
              <p:cNvSpPr txBox="1"/>
              <p:nvPr/>
            </p:nvSpPr>
            <p:spPr>
              <a:xfrm>
                <a:off x="6484883" y="127701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E447614-2C19-4673-B9A7-8B26A29BC3A4}"/>
                  </a:ext>
                </a:extLst>
              </p:cNvPr>
              <p:cNvSpPr txBox="1"/>
              <p:nvPr/>
            </p:nvSpPr>
            <p:spPr>
              <a:xfrm rot="10800000">
                <a:off x="6392918" y="143992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59291787-D01D-4FD1-AB7C-F381EDAA35DC}"/>
                </a:ext>
              </a:extLst>
            </p:cNvPr>
            <p:cNvGrpSpPr/>
            <p:nvPr/>
          </p:nvGrpSpPr>
          <p:grpSpPr>
            <a:xfrm>
              <a:off x="6438900" y="1937288"/>
              <a:ext cx="585951" cy="624575"/>
              <a:chOff x="6392918" y="1277014"/>
              <a:chExt cx="585951" cy="624575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4A296E2-D472-49FD-B50B-C4FDE1AD769E}"/>
                  </a:ext>
                </a:extLst>
              </p:cNvPr>
              <p:cNvSpPr txBox="1"/>
              <p:nvPr/>
            </p:nvSpPr>
            <p:spPr>
              <a:xfrm>
                <a:off x="6484883" y="127701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506DFC9-D2E8-48A4-B5FA-10CFA2C449FC}"/>
                  </a:ext>
                </a:extLst>
              </p:cNvPr>
              <p:cNvSpPr txBox="1"/>
              <p:nvPr/>
            </p:nvSpPr>
            <p:spPr>
              <a:xfrm rot="10800000">
                <a:off x="6392918" y="143992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8DB1970B-D712-4DC1-BD03-B6E106B2F4AD}"/>
                </a:ext>
              </a:extLst>
            </p:cNvPr>
            <p:cNvGrpSpPr/>
            <p:nvPr/>
          </p:nvGrpSpPr>
          <p:grpSpPr>
            <a:xfrm>
              <a:off x="6474371" y="2249541"/>
              <a:ext cx="585951" cy="624575"/>
              <a:chOff x="6392918" y="1277014"/>
              <a:chExt cx="585951" cy="624575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E7E0178-7BDD-4D94-9354-C745ED2B5CC1}"/>
                  </a:ext>
                </a:extLst>
              </p:cNvPr>
              <p:cNvSpPr txBox="1"/>
              <p:nvPr/>
            </p:nvSpPr>
            <p:spPr>
              <a:xfrm>
                <a:off x="6484883" y="127701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B535F84-39D0-4D8E-9319-D9DADA3C9830}"/>
                  </a:ext>
                </a:extLst>
              </p:cNvPr>
              <p:cNvSpPr txBox="1"/>
              <p:nvPr/>
            </p:nvSpPr>
            <p:spPr>
              <a:xfrm rot="10800000">
                <a:off x="6392918" y="1439924"/>
                <a:ext cx="4939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b="1" dirty="0"/>
                  <a:t>(</a:t>
                </a:r>
                <a:endParaRPr lang="en-CA" b="1" dirty="0"/>
              </a:p>
            </p:txBody>
          </p:sp>
        </p:grp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A73F0E2E-7C5B-4F0A-A61C-E9F72C4D8373}"/>
                </a:ext>
              </a:extLst>
            </p:cNvPr>
            <p:cNvCxnSpPr/>
            <p:nvPr/>
          </p:nvCxnSpPr>
          <p:spPr>
            <a:xfrm>
              <a:off x="6731876" y="2732719"/>
              <a:ext cx="1313" cy="309789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81D1965-152D-4865-BC1E-837E19776F19}"/>
              </a:ext>
            </a:extLst>
          </p:cNvPr>
          <p:cNvCxnSpPr>
            <a:cxnSpLocks/>
          </p:cNvCxnSpPr>
          <p:nvPr/>
        </p:nvCxnSpPr>
        <p:spPr>
          <a:xfrm flipH="1" flipV="1">
            <a:off x="8482231" y="4663859"/>
            <a:ext cx="318815" cy="1016872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54A6095-1050-438E-987A-C02D76091392}"/>
              </a:ext>
            </a:extLst>
          </p:cNvPr>
          <p:cNvCxnSpPr>
            <a:cxnSpLocks/>
          </p:cNvCxnSpPr>
          <p:nvPr/>
        </p:nvCxnSpPr>
        <p:spPr>
          <a:xfrm flipH="1" flipV="1">
            <a:off x="8675344" y="4750485"/>
            <a:ext cx="207555" cy="901987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BC00C25-3DC0-412D-B0D6-92F68B56C921}"/>
              </a:ext>
            </a:extLst>
          </p:cNvPr>
          <p:cNvCxnSpPr>
            <a:cxnSpLocks/>
          </p:cNvCxnSpPr>
          <p:nvPr/>
        </p:nvCxnSpPr>
        <p:spPr>
          <a:xfrm>
            <a:off x="8601069" y="3921600"/>
            <a:ext cx="61170" cy="572457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00F20C8-FE3B-45BE-8BCE-44C19CAA8185}"/>
              </a:ext>
            </a:extLst>
          </p:cNvPr>
          <p:cNvGrpSpPr/>
          <p:nvPr/>
        </p:nvGrpSpPr>
        <p:grpSpPr>
          <a:xfrm rot="20738021">
            <a:off x="8725723" y="4439389"/>
            <a:ext cx="388312" cy="200428"/>
            <a:chOff x="6194678" y="449747"/>
            <a:chExt cx="388312" cy="200428"/>
          </a:xfrm>
        </p:grpSpPr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8B961097-5182-4258-8DFB-A5D21FB72585}"/>
                </a:ext>
              </a:extLst>
            </p:cNvPr>
            <p:cNvCxnSpPr/>
            <p:nvPr/>
          </p:nvCxnSpPr>
          <p:spPr>
            <a:xfrm>
              <a:off x="6194678" y="518634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D04DD6EB-9803-4DEC-9F42-8D9E54AE130A}"/>
                </a:ext>
              </a:extLst>
            </p:cNvPr>
            <p:cNvCxnSpPr/>
            <p:nvPr/>
          </p:nvCxnSpPr>
          <p:spPr>
            <a:xfrm>
              <a:off x="6194678" y="597737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Isosceles Triangle 98">
              <a:extLst>
                <a:ext uri="{FF2B5EF4-FFF2-40B4-BE49-F238E27FC236}">
                  <a16:creationId xmlns:a16="http://schemas.microsoft.com/office/drawing/2014/main" id="{AD86EA65-EDBA-47DE-AA15-603C13071199}"/>
                </a:ext>
              </a:extLst>
            </p:cNvPr>
            <p:cNvSpPr/>
            <p:nvPr/>
          </p:nvSpPr>
          <p:spPr>
            <a:xfrm rot="5400000">
              <a:off x="6404596" y="471781"/>
              <a:ext cx="200428" cy="15636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806D9A8-85DC-4EED-9DEB-4BA2133F1DFD}"/>
              </a:ext>
            </a:extLst>
          </p:cNvPr>
          <p:cNvCxnSpPr>
            <a:cxnSpLocks/>
          </p:cNvCxnSpPr>
          <p:nvPr/>
        </p:nvCxnSpPr>
        <p:spPr>
          <a:xfrm flipH="1" flipV="1">
            <a:off x="8597423" y="6175858"/>
            <a:ext cx="724455" cy="1147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292A5B5-6D22-4AA5-A8D8-F917962B973A}"/>
              </a:ext>
            </a:extLst>
          </p:cNvPr>
          <p:cNvCxnSpPr>
            <a:cxnSpLocks/>
          </p:cNvCxnSpPr>
          <p:nvPr/>
        </p:nvCxnSpPr>
        <p:spPr>
          <a:xfrm flipV="1">
            <a:off x="9834194" y="4446976"/>
            <a:ext cx="1194024" cy="79371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06B9F336-F3AD-478D-9D17-E331450D6901}"/>
              </a:ext>
            </a:extLst>
          </p:cNvPr>
          <p:cNvCxnSpPr>
            <a:cxnSpLocks/>
          </p:cNvCxnSpPr>
          <p:nvPr/>
        </p:nvCxnSpPr>
        <p:spPr>
          <a:xfrm flipV="1">
            <a:off x="9765877" y="4179226"/>
            <a:ext cx="1114559" cy="28959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itle 1">
            <a:extLst>
              <a:ext uri="{FF2B5EF4-FFF2-40B4-BE49-F238E27FC236}">
                <a16:creationId xmlns:a16="http://schemas.microsoft.com/office/drawing/2014/main" id="{2BC46921-C474-41A6-ADE6-4099DE6C8B0F}"/>
              </a:ext>
            </a:extLst>
          </p:cNvPr>
          <p:cNvSpPr txBox="1">
            <a:spLocks/>
          </p:cNvSpPr>
          <p:nvPr/>
        </p:nvSpPr>
        <p:spPr>
          <a:xfrm>
            <a:off x="9111183" y="1265849"/>
            <a:ext cx="1815835" cy="45590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WASHINGTON</a:t>
            </a: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9531309-E033-41AE-92FD-C14D1BD8C9B1}"/>
              </a:ext>
            </a:extLst>
          </p:cNvPr>
          <p:cNvGrpSpPr/>
          <p:nvPr/>
        </p:nvGrpSpPr>
        <p:grpSpPr>
          <a:xfrm>
            <a:off x="2426601" y="4069415"/>
            <a:ext cx="483476" cy="369332"/>
            <a:chOff x="3063765" y="1412906"/>
            <a:chExt cx="483476" cy="369332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2129D36-F15B-45F0-A0E1-9CEA173AF105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5CF135E-43DC-4EAD-982E-1A4B9467218E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3113E41D-342D-48FC-B457-359C344CF660}"/>
              </a:ext>
            </a:extLst>
          </p:cNvPr>
          <p:cNvGrpSpPr/>
          <p:nvPr/>
        </p:nvGrpSpPr>
        <p:grpSpPr>
          <a:xfrm>
            <a:off x="2426884" y="4391278"/>
            <a:ext cx="483476" cy="369332"/>
            <a:chOff x="3063765" y="1412906"/>
            <a:chExt cx="483476" cy="369332"/>
          </a:xfrm>
        </p:grpSpPr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E9DB381D-2C46-4125-9A83-BB831F261207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67C554E-8E74-469D-AA04-F1F4527A05C8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4E181D3F-6CC1-4A5F-98D2-D6767A6AC89C}"/>
              </a:ext>
            </a:extLst>
          </p:cNvPr>
          <p:cNvGrpSpPr/>
          <p:nvPr/>
        </p:nvGrpSpPr>
        <p:grpSpPr>
          <a:xfrm>
            <a:off x="2418466" y="5075525"/>
            <a:ext cx="483476" cy="369332"/>
            <a:chOff x="3063765" y="1412906"/>
            <a:chExt cx="483476" cy="369332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E52C038-57D4-4FDD-9358-591BF542ECA8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7BBB5313-56B6-48D5-A920-C670DA64234D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B4AF120-5A1E-427A-98C2-62B771DA2735}"/>
              </a:ext>
            </a:extLst>
          </p:cNvPr>
          <p:cNvGrpSpPr/>
          <p:nvPr/>
        </p:nvGrpSpPr>
        <p:grpSpPr>
          <a:xfrm>
            <a:off x="2418600" y="5872094"/>
            <a:ext cx="483476" cy="369332"/>
            <a:chOff x="3063765" y="1412906"/>
            <a:chExt cx="483476" cy="369332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EF03FA42-DA24-42FB-BB01-5B639E4BA36C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057C87E-7492-4E9D-B4CD-497B43B728F3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7B2EA173-FA56-4B66-A305-FBE4B575391E}"/>
              </a:ext>
            </a:extLst>
          </p:cNvPr>
          <p:cNvGrpSpPr/>
          <p:nvPr/>
        </p:nvGrpSpPr>
        <p:grpSpPr>
          <a:xfrm>
            <a:off x="3351596" y="5591018"/>
            <a:ext cx="483476" cy="369332"/>
            <a:chOff x="3063765" y="1412906"/>
            <a:chExt cx="483476" cy="369332"/>
          </a:xfrm>
        </p:grpSpPr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43CAAA6-1526-47F4-8205-81B5B1F5EE48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1D89ACE6-A5DA-4FA0-A2D2-9389A821CAEB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D9D49CF-FC77-4779-BFFB-E408C2CC188D}"/>
              </a:ext>
            </a:extLst>
          </p:cNvPr>
          <p:cNvGrpSpPr/>
          <p:nvPr/>
        </p:nvGrpSpPr>
        <p:grpSpPr>
          <a:xfrm>
            <a:off x="8161077" y="4292971"/>
            <a:ext cx="483476" cy="369332"/>
            <a:chOff x="3063765" y="1412906"/>
            <a:chExt cx="483476" cy="369332"/>
          </a:xfrm>
        </p:grpSpPr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8512E4A2-8F3F-4C93-B3EC-E9743E97B420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0645D75-3153-4EF4-8F88-F65C509194EC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DAEC8AB-831B-4416-B630-33FC7EDB27E4}"/>
              </a:ext>
            </a:extLst>
          </p:cNvPr>
          <p:cNvGrpSpPr/>
          <p:nvPr/>
        </p:nvGrpSpPr>
        <p:grpSpPr>
          <a:xfrm>
            <a:off x="9337333" y="5877226"/>
            <a:ext cx="483476" cy="369332"/>
            <a:chOff x="3063765" y="1412906"/>
            <a:chExt cx="483476" cy="369332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0AD5BE17-0014-4BDA-9D3D-A0ABD02A5F5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79E9306-998B-4AA0-B7A0-434FF698FFF7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AE82A072-5095-482B-AE1F-116BAA0541C2}"/>
              </a:ext>
            </a:extLst>
          </p:cNvPr>
          <p:cNvGrpSpPr/>
          <p:nvPr/>
        </p:nvGrpSpPr>
        <p:grpSpPr>
          <a:xfrm>
            <a:off x="9323059" y="5092146"/>
            <a:ext cx="483476" cy="369332"/>
            <a:chOff x="3063765" y="1412906"/>
            <a:chExt cx="483476" cy="369332"/>
          </a:xfrm>
        </p:grpSpPr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0FF8CCBA-5F63-4EA1-8826-8534B8213D04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A932E652-2B99-451D-A406-8C086F64FBD7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134EE107-FB38-4B30-BDA1-5E4A33860221}"/>
              </a:ext>
            </a:extLst>
          </p:cNvPr>
          <p:cNvGrpSpPr/>
          <p:nvPr/>
        </p:nvGrpSpPr>
        <p:grpSpPr>
          <a:xfrm>
            <a:off x="9294911" y="4280324"/>
            <a:ext cx="483476" cy="369332"/>
            <a:chOff x="3063765" y="1412906"/>
            <a:chExt cx="483476" cy="369332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13EFF254-A565-4C0A-8980-3E7B9DA97121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5DCA90A9-8EAA-4D2C-83F7-A8D4ACF9C126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381B1A47-3C6D-4781-AF95-11CA00860DFF}"/>
              </a:ext>
            </a:extLst>
          </p:cNvPr>
          <p:cNvGrpSpPr/>
          <p:nvPr/>
        </p:nvGrpSpPr>
        <p:grpSpPr>
          <a:xfrm>
            <a:off x="8717243" y="5677994"/>
            <a:ext cx="483476" cy="369332"/>
            <a:chOff x="3063765" y="1412906"/>
            <a:chExt cx="483476" cy="369332"/>
          </a:xfrm>
        </p:grpSpPr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D8A4EE1F-D46C-4530-BB10-874F7F81CBE0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A13C4F8-AB4B-4063-970B-E65651BE59E0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8415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616A41-ED6C-43B0-9AFA-9894D78CB168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dirty="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BF924A-688F-4E40-98C7-31C4EAF4DA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D7AF29-D919-4474-9C51-4E88CCD87F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A24DBB-9479-4700-8D3D-80D41867F1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6" y="1273273"/>
            <a:ext cx="12140579" cy="558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C61EA97-1B35-41C9-824D-841B817C94EF}"/>
              </a:ext>
            </a:extLst>
          </p:cNvPr>
          <p:cNvSpPr txBox="1">
            <a:spLocks/>
          </p:cNvSpPr>
          <p:nvPr/>
        </p:nvSpPr>
        <p:spPr>
          <a:xfrm>
            <a:off x="4292600" y="1244600"/>
            <a:ext cx="3699933" cy="559749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5v4 In-Zone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Option 1 (right side)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One-Timer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Downhill with goalie presence, stick on the ice by                 .    #2 same layer as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Could always use Toronto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(goalie presence)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Option 2 (left side) (goal line option)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#2  Attack the D,  #13 pop out goal line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#2  Seam pass or goal line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#2  4 options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       - One-timer for #2 (drive-in)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       - One-timer for #21 backdoor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       - One-timer for #12 slot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       - Carry the puck behind the net for #12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Option 3 You are the players !!!! Talk about it before and after.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18B168-38B2-48C2-B411-8D55F8038984}"/>
              </a:ext>
            </a:extLst>
          </p:cNvPr>
          <p:cNvGrpSpPr/>
          <p:nvPr/>
        </p:nvGrpSpPr>
        <p:grpSpPr>
          <a:xfrm>
            <a:off x="3473360" y="5633167"/>
            <a:ext cx="483476" cy="362601"/>
            <a:chOff x="1395249" y="308962"/>
            <a:chExt cx="483476" cy="36260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A9C8C25-D9D5-4EA3-A788-59FFADAE412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4BA8EB7-0475-4E35-A174-6069A68F9077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92EE67A-56B9-4FF0-8D9C-6A14A9361614}"/>
              </a:ext>
            </a:extLst>
          </p:cNvPr>
          <p:cNvGrpSpPr/>
          <p:nvPr/>
        </p:nvGrpSpPr>
        <p:grpSpPr>
          <a:xfrm>
            <a:off x="3746785" y="3935548"/>
            <a:ext cx="483476" cy="362601"/>
            <a:chOff x="1395249" y="308962"/>
            <a:chExt cx="483476" cy="36260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FCCEF22-0B65-4CCE-8D82-2335D5BFAEFF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1FFF42-29A9-4F38-974D-A06CDE0407CA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D9E1195-8FB9-4345-81E3-FDE5CD48FBB0}"/>
              </a:ext>
            </a:extLst>
          </p:cNvPr>
          <p:cNvGrpSpPr/>
          <p:nvPr/>
        </p:nvGrpSpPr>
        <p:grpSpPr>
          <a:xfrm>
            <a:off x="1927020" y="3952403"/>
            <a:ext cx="483476" cy="362601"/>
            <a:chOff x="1395249" y="308962"/>
            <a:chExt cx="483476" cy="36260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C46BC67-94C2-4A63-A30D-37102760524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58F102D-AB53-4FCD-B94A-940C46A38211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733DB1D-1ECB-455B-97BE-0CE89F509892}"/>
              </a:ext>
            </a:extLst>
          </p:cNvPr>
          <p:cNvGrpSpPr/>
          <p:nvPr/>
        </p:nvGrpSpPr>
        <p:grpSpPr>
          <a:xfrm>
            <a:off x="3103638" y="2507575"/>
            <a:ext cx="483476" cy="362601"/>
            <a:chOff x="1395249" y="308962"/>
            <a:chExt cx="483476" cy="36260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52EB5A-394E-4F94-A83B-D8846F4C1DE4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3CC2E77-24FB-4C1B-86E7-1C83D6E647FB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E4BA37C0-6164-4BDF-AA66-C165208B82E8}"/>
              </a:ext>
            </a:extLst>
          </p:cNvPr>
          <p:cNvSpPr txBox="1">
            <a:spLocks/>
          </p:cNvSpPr>
          <p:nvPr/>
        </p:nvSpPr>
        <p:spPr>
          <a:xfrm>
            <a:off x="1207414" y="1260330"/>
            <a:ext cx="1849821" cy="45590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Option 1</a:t>
            </a: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A9BF9B-4BDD-4C2F-91E8-28BF6BDBD8C9}"/>
              </a:ext>
            </a:extLst>
          </p:cNvPr>
          <p:cNvGrpSpPr/>
          <p:nvPr/>
        </p:nvGrpSpPr>
        <p:grpSpPr>
          <a:xfrm>
            <a:off x="8310120" y="5616697"/>
            <a:ext cx="483476" cy="362601"/>
            <a:chOff x="1395249" y="308962"/>
            <a:chExt cx="483476" cy="36260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85AB09E-B5A0-4565-99AE-C843C83CF68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CA1ECF1-8E53-4553-A352-15AEE348CE18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9CA6E55-1DD9-4429-87F5-7018D85412B1}"/>
              </a:ext>
            </a:extLst>
          </p:cNvPr>
          <p:cNvGrpSpPr/>
          <p:nvPr/>
        </p:nvGrpSpPr>
        <p:grpSpPr>
          <a:xfrm>
            <a:off x="8282860" y="2207098"/>
            <a:ext cx="483476" cy="362601"/>
            <a:chOff x="1395249" y="308962"/>
            <a:chExt cx="483476" cy="362601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C0B5474-8607-4271-823C-AB2C8164EE1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8809BC-C8F6-4F4A-B4A8-C6BB31308A1E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51C4F74-7778-4385-B3D0-955687ED36B4}"/>
              </a:ext>
            </a:extLst>
          </p:cNvPr>
          <p:cNvGrpSpPr/>
          <p:nvPr/>
        </p:nvGrpSpPr>
        <p:grpSpPr>
          <a:xfrm>
            <a:off x="9541004" y="3930482"/>
            <a:ext cx="483476" cy="362601"/>
            <a:chOff x="1395249" y="308962"/>
            <a:chExt cx="483476" cy="36260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A55FEA5-0CCA-4FFF-92AA-5C4955BE2C33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99EAF8-ECCD-44BB-B582-5F6987E20B80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E87290E-8222-472C-BF72-0B2A36A455F3}"/>
              </a:ext>
            </a:extLst>
          </p:cNvPr>
          <p:cNvGrpSpPr/>
          <p:nvPr/>
        </p:nvGrpSpPr>
        <p:grpSpPr>
          <a:xfrm>
            <a:off x="8058139" y="3970792"/>
            <a:ext cx="483476" cy="362601"/>
            <a:chOff x="1395249" y="308962"/>
            <a:chExt cx="483476" cy="3626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ACD96AF-3FA9-420E-B350-71090F5D8C79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476B0DA-D519-4280-A7D0-0733C740AAB5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71D9B88-7E1F-48F8-88D3-65899A55065C}"/>
              </a:ext>
            </a:extLst>
          </p:cNvPr>
          <p:cNvGrpSpPr/>
          <p:nvPr/>
        </p:nvGrpSpPr>
        <p:grpSpPr>
          <a:xfrm>
            <a:off x="10685280" y="3970792"/>
            <a:ext cx="483476" cy="362601"/>
            <a:chOff x="1395249" y="308962"/>
            <a:chExt cx="483476" cy="36260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BAA572A-278B-4029-91A9-ABD15E97F3C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223C31E-F162-4965-879A-07C3B4ADBEEC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sp>
        <p:nvSpPr>
          <p:cNvPr id="106" name="Title 1">
            <a:extLst>
              <a:ext uri="{FF2B5EF4-FFF2-40B4-BE49-F238E27FC236}">
                <a16:creationId xmlns:a16="http://schemas.microsoft.com/office/drawing/2014/main" id="{2BC46921-C474-41A6-ADE6-4099DE6C8B0F}"/>
              </a:ext>
            </a:extLst>
          </p:cNvPr>
          <p:cNvSpPr txBox="1">
            <a:spLocks/>
          </p:cNvSpPr>
          <p:nvPr/>
        </p:nvSpPr>
        <p:spPr>
          <a:xfrm>
            <a:off x="9111183" y="1265849"/>
            <a:ext cx="1815835" cy="45590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Option 2</a:t>
            </a: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D4869A2-C840-42E1-B337-19BE3F70D731}"/>
              </a:ext>
            </a:extLst>
          </p:cNvPr>
          <p:cNvCxnSpPr>
            <a:cxnSpLocks/>
          </p:cNvCxnSpPr>
          <p:nvPr/>
        </p:nvCxnSpPr>
        <p:spPr>
          <a:xfrm>
            <a:off x="1378914" y="4119948"/>
            <a:ext cx="147746" cy="142827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C49CD6A-BFC1-48F1-A126-1BF301FE6E71}"/>
              </a:ext>
            </a:extLst>
          </p:cNvPr>
          <p:cNvCxnSpPr>
            <a:cxnSpLocks/>
          </p:cNvCxnSpPr>
          <p:nvPr/>
        </p:nvCxnSpPr>
        <p:spPr>
          <a:xfrm flipH="1" flipV="1">
            <a:off x="1782273" y="4108251"/>
            <a:ext cx="214746" cy="34495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A889A32-CCFD-4141-A9DA-BB1950318FDE}"/>
              </a:ext>
            </a:extLst>
          </p:cNvPr>
          <p:cNvCxnSpPr>
            <a:cxnSpLocks/>
          </p:cNvCxnSpPr>
          <p:nvPr/>
        </p:nvCxnSpPr>
        <p:spPr>
          <a:xfrm flipH="1" flipV="1">
            <a:off x="3451349" y="2949666"/>
            <a:ext cx="405389" cy="1039517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97D0FB5-CEFE-496D-BE00-3C70A8EDCA36}"/>
              </a:ext>
            </a:extLst>
          </p:cNvPr>
          <p:cNvGrpSpPr/>
          <p:nvPr/>
        </p:nvGrpSpPr>
        <p:grpSpPr>
          <a:xfrm rot="8334860">
            <a:off x="2911389" y="2926487"/>
            <a:ext cx="388312" cy="200428"/>
            <a:chOff x="6194678" y="449747"/>
            <a:chExt cx="388312" cy="200428"/>
          </a:xfrm>
        </p:grpSpPr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D3089302-8FD0-4243-995D-CAB113448552}"/>
                </a:ext>
              </a:extLst>
            </p:cNvPr>
            <p:cNvCxnSpPr/>
            <p:nvPr/>
          </p:nvCxnSpPr>
          <p:spPr>
            <a:xfrm>
              <a:off x="6194678" y="518634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C2BAE0F6-E72A-4431-85B8-E44003B99629}"/>
                </a:ext>
              </a:extLst>
            </p:cNvPr>
            <p:cNvCxnSpPr/>
            <p:nvPr/>
          </p:nvCxnSpPr>
          <p:spPr>
            <a:xfrm>
              <a:off x="6194678" y="597737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9681106-0645-4BDC-A095-9F78346A3844}"/>
                </a:ext>
              </a:extLst>
            </p:cNvPr>
            <p:cNvSpPr/>
            <p:nvPr/>
          </p:nvSpPr>
          <p:spPr>
            <a:xfrm rot="5400000">
              <a:off x="6404596" y="471781"/>
              <a:ext cx="200428" cy="15636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ACD547F-FF2B-4E01-A7CD-39AAB682EEDF}"/>
              </a:ext>
            </a:extLst>
          </p:cNvPr>
          <p:cNvGrpSpPr/>
          <p:nvPr/>
        </p:nvGrpSpPr>
        <p:grpSpPr>
          <a:xfrm rot="10800000">
            <a:off x="2362260" y="2244290"/>
            <a:ext cx="794542" cy="678875"/>
            <a:chOff x="3140196" y="3376834"/>
            <a:chExt cx="1970690" cy="678875"/>
          </a:xfrm>
        </p:grpSpPr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A4AC03E0-249B-43BF-BA69-AFCD68C5B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3063DE9C-C17E-4343-8672-5FD89D90899A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02F2DAB-AE0B-4311-877E-82A4E0FA6722}"/>
              </a:ext>
            </a:extLst>
          </p:cNvPr>
          <p:cNvGrpSpPr/>
          <p:nvPr/>
        </p:nvGrpSpPr>
        <p:grpSpPr>
          <a:xfrm rot="7872899">
            <a:off x="1984468" y="2761526"/>
            <a:ext cx="388312" cy="200428"/>
            <a:chOff x="6194678" y="449747"/>
            <a:chExt cx="388312" cy="200428"/>
          </a:xfrm>
        </p:grpSpPr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3BAA45A9-B78A-4F02-AA77-E6FDB55F22EE}"/>
                </a:ext>
              </a:extLst>
            </p:cNvPr>
            <p:cNvCxnSpPr/>
            <p:nvPr/>
          </p:nvCxnSpPr>
          <p:spPr>
            <a:xfrm>
              <a:off x="6194678" y="518634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DBC98135-A763-4275-AF5C-271C8515648C}"/>
                </a:ext>
              </a:extLst>
            </p:cNvPr>
            <p:cNvCxnSpPr/>
            <p:nvPr/>
          </p:nvCxnSpPr>
          <p:spPr>
            <a:xfrm>
              <a:off x="6194678" y="597737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9D583CDB-4FF2-4C50-A53C-9A742912E532}"/>
                </a:ext>
              </a:extLst>
            </p:cNvPr>
            <p:cNvSpPr/>
            <p:nvPr/>
          </p:nvSpPr>
          <p:spPr>
            <a:xfrm rot="5400000">
              <a:off x="6404596" y="471781"/>
              <a:ext cx="200428" cy="15636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8910502-B7BE-4CAB-BB6D-CC2588EFBB30}"/>
              </a:ext>
            </a:extLst>
          </p:cNvPr>
          <p:cNvCxnSpPr>
            <a:cxnSpLocks/>
          </p:cNvCxnSpPr>
          <p:nvPr/>
        </p:nvCxnSpPr>
        <p:spPr>
          <a:xfrm flipH="1">
            <a:off x="2805135" y="5797998"/>
            <a:ext cx="650317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299DD0B-DAD0-4925-A96C-90BA6D00EEFB}"/>
              </a:ext>
            </a:extLst>
          </p:cNvPr>
          <p:cNvCxnSpPr>
            <a:cxnSpLocks/>
          </p:cNvCxnSpPr>
          <p:nvPr/>
        </p:nvCxnSpPr>
        <p:spPr>
          <a:xfrm flipH="1" flipV="1">
            <a:off x="4014975" y="3469424"/>
            <a:ext cx="1" cy="445143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2A8B31E-F989-4424-BD62-AE18809ED50A}"/>
              </a:ext>
            </a:extLst>
          </p:cNvPr>
          <p:cNvGrpSpPr/>
          <p:nvPr/>
        </p:nvGrpSpPr>
        <p:grpSpPr>
          <a:xfrm>
            <a:off x="4765641" y="2373727"/>
            <a:ext cx="483476" cy="362601"/>
            <a:chOff x="1395249" y="308962"/>
            <a:chExt cx="483476" cy="362601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9027D7B4-8F5E-4357-A4EE-B142A5D1C031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7445039-5692-4B82-8818-0603C5AEBCFA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D4194E7D-A540-422F-A8BC-500FADE04569}"/>
              </a:ext>
            </a:extLst>
          </p:cNvPr>
          <p:cNvGrpSpPr/>
          <p:nvPr/>
        </p:nvGrpSpPr>
        <p:grpSpPr>
          <a:xfrm>
            <a:off x="5126608" y="2370009"/>
            <a:ext cx="483476" cy="362601"/>
            <a:chOff x="1395249" y="308962"/>
            <a:chExt cx="483476" cy="362601"/>
          </a:xfrm>
        </p:grpSpPr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6C4265D9-0F50-45C6-AB19-D2E01A861E5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7FF25C92-52A3-40CB-9AB7-E98414E7DFB6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5F14E657-0E8D-40E3-8F13-EDF59A05F163}"/>
              </a:ext>
            </a:extLst>
          </p:cNvPr>
          <p:cNvGrpSpPr/>
          <p:nvPr/>
        </p:nvGrpSpPr>
        <p:grpSpPr>
          <a:xfrm>
            <a:off x="5560396" y="2370009"/>
            <a:ext cx="483476" cy="362601"/>
            <a:chOff x="1395249" y="308962"/>
            <a:chExt cx="483476" cy="362601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73AF7DFE-7F35-4EA4-A9F9-7971C8E56FF2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97F52429-3DD9-4708-891A-C84CADF76A8C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3A264B8-5D62-4B30-AD86-4647023A6A80}"/>
              </a:ext>
            </a:extLst>
          </p:cNvPr>
          <p:cNvGrpSpPr/>
          <p:nvPr/>
        </p:nvGrpSpPr>
        <p:grpSpPr>
          <a:xfrm>
            <a:off x="6993258" y="2370009"/>
            <a:ext cx="483476" cy="362601"/>
            <a:chOff x="1395249" y="308962"/>
            <a:chExt cx="483476" cy="362601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83218D3-F7BA-427A-B0C1-10DAC2E708A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BEA17864-6867-49A3-9DFD-A5509AEA16FE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A1B8F7CF-243E-45E6-A679-9B584A56EB69}"/>
              </a:ext>
            </a:extLst>
          </p:cNvPr>
          <p:cNvCxnSpPr>
            <a:cxnSpLocks/>
          </p:cNvCxnSpPr>
          <p:nvPr/>
        </p:nvCxnSpPr>
        <p:spPr>
          <a:xfrm flipV="1">
            <a:off x="8346755" y="2627285"/>
            <a:ext cx="148540" cy="1353492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7E39CC96-F4AE-4087-ABAB-4A83D9A34A10}"/>
              </a:ext>
            </a:extLst>
          </p:cNvPr>
          <p:cNvGrpSpPr/>
          <p:nvPr/>
        </p:nvGrpSpPr>
        <p:grpSpPr>
          <a:xfrm rot="1902479">
            <a:off x="8634565" y="2469263"/>
            <a:ext cx="794542" cy="678875"/>
            <a:chOff x="3140196" y="3376834"/>
            <a:chExt cx="1970690" cy="678875"/>
          </a:xfrm>
        </p:grpSpPr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41E4C1B5-7D5A-4670-8005-C916E40409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62AB69F9-8967-44C9-89A0-D744A8D81B39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4FACFC82-E313-4CFD-913D-7F19C11A053F}"/>
              </a:ext>
            </a:extLst>
          </p:cNvPr>
          <p:cNvCxnSpPr>
            <a:cxnSpLocks/>
          </p:cNvCxnSpPr>
          <p:nvPr/>
        </p:nvCxnSpPr>
        <p:spPr>
          <a:xfrm flipV="1">
            <a:off x="9833279" y="3015530"/>
            <a:ext cx="1200964" cy="89903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B22D319-5E0C-4B1C-B6D0-741333B39FE7}"/>
              </a:ext>
            </a:extLst>
          </p:cNvPr>
          <p:cNvCxnSpPr>
            <a:cxnSpLocks/>
          </p:cNvCxnSpPr>
          <p:nvPr/>
        </p:nvCxnSpPr>
        <p:spPr>
          <a:xfrm flipV="1">
            <a:off x="8802503" y="4859867"/>
            <a:ext cx="1433697" cy="92224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C87AF3-8076-48FE-BF9A-23AA7F9BAB0B}"/>
              </a:ext>
            </a:extLst>
          </p:cNvPr>
          <p:cNvCxnSpPr>
            <a:cxnSpLocks/>
          </p:cNvCxnSpPr>
          <p:nvPr/>
        </p:nvCxnSpPr>
        <p:spPr>
          <a:xfrm>
            <a:off x="9488418" y="2922717"/>
            <a:ext cx="1612021" cy="10996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0B881C62-FCBF-46C0-850E-FE46C7333090}"/>
              </a:ext>
            </a:extLst>
          </p:cNvPr>
          <p:cNvCxnSpPr>
            <a:cxnSpLocks/>
          </p:cNvCxnSpPr>
          <p:nvPr/>
        </p:nvCxnSpPr>
        <p:spPr>
          <a:xfrm>
            <a:off x="9427101" y="3065411"/>
            <a:ext cx="54149" cy="2096622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6F35F159-12FC-44CE-B976-C0E2392A7C7B}"/>
              </a:ext>
            </a:extLst>
          </p:cNvPr>
          <p:cNvCxnSpPr>
            <a:cxnSpLocks/>
          </p:cNvCxnSpPr>
          <p:nvPr/>
        </p:nvCxnSpPr>
        <p:spPr>
          <a:xfrm flipH="1">
            <a:off x="10236200" y="3073822"/>
            <a:ext cx="816115" cy="1684445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C14E6459-A577-4E84-B09D-133C2224F2DE}"/>
              </a:ext>
            </a:extLst>
          </p:cNvPr>
          <p:cNvCxnSpPr>
            <a:cxnSpLocks/>
          </p:cNvCxnSpPr>
          <p:nvPr/>
        </p:nvCxnSpPr>
        <p:spPr>
          <a:xfrm flipH="1">
            <a:off x="10991150" y="3102919"/>
            <a:ext cx="61165" cy="840322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CA84C69E-6CEF-44B1-A67F-75C729135289}"/>
              </a:ext>
            </a:extLst>
          </p:cNvPr>
          <p:cNvCxnSpPr>
            <a:cxnSpLocks/>
          </p:cNvCxnSpPr>
          <p:nvPr/>
        </p:nvCxnSpPr>
        <p:spPr>
          <a:xfrm flipH="1">
            <a:off x="9601236" y="2997728"/>
            <a:ext cx="1267601" cy="9143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5335837E-0EC2-4DA4-A294-081875B7EE30}"/>
              </a:ext>
            </a:extLst>
          </p:cNvPr>
          <p:cNvGrpSpPr/>
          <p:nvPr/>
        </p:nvGrpSpPr>
        <p:grpSpPr>
          <a:xfrm>
            <a:off x="4268160" y="4093880"/>
            <a:ext cx="483476" cy="362601"/>
            <a:chOff x="1395249" y="308962"/>
            <a:chExt cx="483476" cy="36260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2ABBE86-39A6-4F2C-B4C2-DBB85359FE2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10FCB05F-C244-43E8-AB8C-9B152888F8F2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6C73B845-2382-4584-8879-390DE2C99B0B}"/>
              </a:ext>
            </a:extLst>
          </p:cNvPr>
          <p:cNvGrpSpPr/>
          <p:nvPr/>
        </p:nvGrpSpPr>
        <p:grpSpPr>
          <a:xfrm>
            <a:off x="5707166" y="4092722"/>
            <a:ext cx="483476" cy="362601"/>
            <a:chOff x="1395249" y="308962"/>
            <a:chExt cx="483476" cy="36260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FEE165DE-AB73-41E5-8523-374370ADBCC9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D5ED5B6A-D62C-41D8-AF83-14E6396358FB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ABAF58AD-15F3-42AF-A9D5-65F25C82A483}"/>
              </a:ext>
            </a:extLst>
          </p:cNvPr>
          <p:cNvGrpSpPr/>
          <p:nvPr/>
        </p:nvGrpSpPr>
        <p:grpSpPr>
          <a:xfrm>
            <a:off x="4268160" y="4450842"/>
            <a:ext cx="483476" cy="362601"/>
            <a:chOff x="1395249" y="308962"/>
            <a:chExt cx="483476" cy="36260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891482D-299B-4A48-9926-9A22D602301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32C903C6-8EDF-47DD-A2C7-7A3B94D139BD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6B0C84FE-033E-47C0-A25D-0DAC4C857DAD}"/>
              </a:ext>
            </a:extLst>
          </p:cNvPr>
          <p:cNvGrpSpPr/>
          <p:nvPr/>
        </p:nvGrpSpPr>
        <p:grpSpPr>
          <a:xfrm>
            <a:off x="4278670" y="4888259"/>
            <a:ext cx="483476" cy="362601"/>
            <a:chOff x="1395249" y="308962"/>
            <a:chExt cx="483476" cy="36260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F85B2851-52AA-4F67-A5BB-63E6F61EEC25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9809F64-3C01-44AE-836D-9BEFC3BBAEBF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12621C9-FB2D-471A-BC79-D9F27E2239E4}"/>
              </a:ext>
            </a:extLst>
          </p:cNvPr>
          <p:cNvGrpSpPr/>
          <p:nvPr/>
        </p:nvGrpSpPr>
        <p:grpSpPr>
          <a:xfrm rot="4624411">
            <a:off x="10650789" y="3499253"/>
            <a:ext cx="1617577" cy="678875"/>
            <a:chOff x="3140196" y="3376834"/>
            <a:chExt cx="1970690" cy="678875"/>
          </a:xfrm>
        </p:grpSpPr>
        <p:pic>
          <p:nvPicPr>
            <p:cNvPr id="143" name="Picture 142">
              <a:extLst>
                <a:ext uri="{FF2B5EF4-FFF2-40B4-BE49-F238E27FC236}">
                  <a16:creationId xmlns:a16="http://schemas.microsoft.com/office/drawing/2014/main" id="{199D21F9-6EF8-48FC-8BD0-A188BFC73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D4A8194F-6682-4654-AD1C-EB17E635C367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BC840593-4950-4322-8F7A-8F202F469B0D}"/>
              </a:ext>
            </a:extLst>
          </p:cNvPr>
          <p:cNvCxnSpPr>
            <a:cxnSpLocks/>
          </p:cNvCxnSpPr>
          <p:nvPr/>
        </p:nvCxnSpPr>
        <p:spPr>
          <a:xfrm flipH="1" flipV="1">
            <a:off x="1551895" y="4758267"/>
            <a:ext cx="1135523" cy="91168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E1E0490-56DB-4C64-ACC7-A48D8D2C8891}"/>
              </a:ext>
            </a:extLst>
          </p:cNvPr>
          <p:cNvGrpSpPr/>
          <p:nvPr/>
        </p:nvGrpSpPr>
        <p:grpSpPr>
          <a:xfrm>
            <a:off x="989458" y="3815483"/>
            <a:ext cx="483476" cy="369332"/>
            <a:chOff x="3063765" y="1412906"/>
            <a:chExt cx="483476" cy="369332"/>
          </a:xfrm>
        </p:grpSpPr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7EE56F93-97A2-465E-9EB4-F901C80DE85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CBE93B5A-011D-4ADB-8FCC-A9AB47C91D5F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63CBAA78-2B06-4BB4-821E-18FCF4D65DC2}"/>
              </a:ext>
            </a:extLst>
          </p:cNvPr>
          <p:cNvGrpSpPr/>
          <p:nvPr/>
        </p:nvGrpSpPr>
        <p:grpSpPr>
          <a:xfrm>
            <a:off x="1938198" y="3965622"/>
            <a:ext cx="483476" cy="369332"/>
            <a:chOff x="3063765" y="1412906"/>
            <a:chExt cx="483476" cy="369332"/>
          </a:xfrm>
        </p:grpSpPr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44B52870-825E-41D4-8F41-E1BB06295953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304B4E2-2277-4F9E-A52D-DE02F1869ECC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83854196-3AD7-47A4-A060-6AFC5118E958}"/>
              </a:ext>
            </a:extLst>
          </p:cNvPr>
          <p:cNvGrpSpPr/>
          <p:nvPr/>
        </p:nvGrpSpPr>
        <p:grpSpPr>
          <a:xfrm>
            <a:off x="3748778" y="3951851"/>
            <a:ext cx="483476" cy="369332"/>
            <a:chOff x="3063765" y="1412906"/>
            <a:chExt cx="483476" cy="369332"/>
          </a:xfrm>
        </p:grpSpPr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0F0D9351-263B-444A-A2CF-30CE705D93FD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8A391C5C-9E51-44B4-84F5-6A2D36DAFCF1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1FB660BE-D8E0-47E6-81B1-4D07F47898D7}"/>
              </a:ext>
            </a:extLst>
          </p:cNvPr>
          <p:cNvGrpSpPr/>
          <p:nvPr/>
        </p:nvGrpSpPr>
        <p:grpSpPr>
          <a:xfrm>
            <a:off x="3485413" y="5639095"/>
            <a:ext cx="483476" cy="369332"/>
            <a:chOff x="3063765" y="1412906"/>
            <a:chExt cx="483476" cy="369332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595D9D65-2783-40E4-AA9C-C1C4F0B1EC9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D0BF53A9-BD20-4A35-98A0-D13515FCA233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57A2B9C-8764-4150-8EB2-EE4CD286B8C6}"/>
              </a:ext>
            </a:extLst>
          </p:cNvPr>
          <p:cNvGrpSpPr/>
          <p:nvPr/>
        </p:nvGrpSpPr>
        <p:grpSpPr>
          <a:xfrm>
            <a:off x="3120675" y="2514749"/>
            <a:ext cx="483476" cy="369332"/>
            <a:chOff x="3063765" y="1412906"/>
            <a:chExt cx="483476" cy="369332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49A1C1B-8CB2-4C1B-BC8E-73CE9D34C05D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4ADB0618-531E-4F46-ACDB-0ADEB8CBC898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FAE98AD6-CEC9-4B19-BB0E-96EBA211F4FA}"/>
              </a:ext>
            </a:extLst>
          </p:cNvPr>
          <p:cNvGrpSpPr/>
          <p:nvPr/>
        </p:nvGrpSpPr>
        <p:grpSpPr>
          <a:xfrm>
            <a:off x="8329863" y="5640113"/>
            <a:ext cx="483476" cy="369332"/>
            <a:chOff x="3063765" y="1412906"/>
            <a:chExt cx="483476" cy="369332"/>
          </a:xfrm>
        </p:grpSpPr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F52D9DBF-540F-4A42-B387-68945950601E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CD855E88-700E-4950-ADE9-5C07EE39D02B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FFAE05ED-C750-473E-9619-AE1D4FBEAEB0}"/>
              </a:ext>
            </a:extLst>
          </p:cNvPr>
          <p:cNvGrpSpPr/>
          <p:nvPr/>
        </p:nvGrpSpPr>
        <p:grpSpPr>
          <a:xfrm>
            <a:off x="8058056" y="3984196"/>
            <a:ext cx="483476" cy="369332"/>
            <a:chOff x="3063765" y="1412906"/>
            <a:chExt cx="483476" cy="369332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AC2269F4-91C0-4827-889F-7A5813528DF3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ADB27FC5-B009-4791-A5B7-EAA0E0CE7DB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49ABFF6E-FDB5-4EFE-8BCB-A7EFBF55B696}"/>
              </a:ext>
            </a:extLst>
          </p:cNvPr>
          <p:cNvGrpSpPr/>
          <p:nvPr/>
        </p:nvGrpSpPr>
        <p:grpSpPr>
          <a:xfrm>
            <a:off x="8294231" y="2227069"/>
            <a:ext cx="483476" cy="369332"/>
            <a:chOff x="3063765" y="1412906"/>
            <a:chExt cx="483476" cy="369332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343B492D-D2CB-489E-A662-9700986AC720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625CB259-6E1C-4FC7-84B3-6200F96FCB97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444D6C4-D362-4C9F-8B52-CE0D19933A9C}"/>
              </a:ext>
            </a:extLst>
          </p:cNvPr>
          <p:cNvGrpSpPr/>
          <p:nvPr/>
        </p:nvGrpSpPr>
        <p:grpSpPr>
          <a:xfrm>
            <a:off x="9557673" y="3939310"/>
            <a:ext cx="483476" cy="369332"/>
            <a:chOff x="3063765" y="1412906"/>
            <a:chExt cx="483476" cy="369332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B10535E-B146-4D43-9A55-E5408E96EB9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76A54E0D-2171-49E4-918B-A012F6421A4B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B50B1F47-35B6-4F42-A1A8-589A6AB76D1F}"/>
              </a:ext>
            </a:extLst>
          </p:cNvPr>
          <p:cNvGrpSpPr/>
          <p:nvPr/>
        </p:nvGrpSpPr>
        <p:grpSpPr>
          <a:xfrm>
            <a:off x="10694578" y="3976066"/>
            <a:ext cx="483476" cy="369332"/>
            <a:chOff x="3063765" y="1412906"/>
            <a:chExt cx="483476" cy="369332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A22743D-E0D6-45CE-A55E-FD099E97473C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54C8A911-3DE3-487C-ADC4-5D0CBC770135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9198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616A41-ED6C-43B0-9AFA-9894D78CB168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dirty="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BF924A-688F-4E40-98C7-31C4EAF4DA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D7AF29-D919-4474-9C51-4E88CCD87F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A24DBB-9479-4700-8D3D-80D41867F1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6" y="1273273"/>
            <a:ext cx="12140579" cy="558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C61EA97-1B35-41C9-824D-841B817C94EF}"/>
              </a:ext>
            </a:extLst>
          </p:cNvPr>
          <p:cNvSpPr txBox="1">
            <a:spLocks/>
          </p:cNvSpPr>
          <p:nvPr/>
        </p:nvSpPr>
        <p:spPr>
          <a:xfrm>
            <a:off x="4292600" y="1244600"/>
            <a:ext cx="3699933" cy="559749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5v3 In-Zone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Option 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Moving the puck and be patient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We can use the back of the net for passing (move the puck on top for a hard shot)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Look for a on-post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We need to shrink the ice after each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Colorado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#2 &amp; #21 switch for one-timer</a:t>
            </a:r>
            <a:endParaRPr lang="en-CA" sz="14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#21  if one-timer not there, switch again but release from middle (Colorado option)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#13 &amp; #77, every time they switch on top, you get closer to the net.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E4BA37C0-6164-4BDF-AA66-C165208B82E8}"/>
              </a:ext>
            </a:extLst>
          </p:cNvPr>
          <p:cNvSpPr txBox="1">
            <a:spLocks/>
          </p:cNvSpPr>
          <p:nvPr/>
        </p:nvSpPr>
        <p:spPr>
          <a:xfrm>
            <a:off x="1207414" y="1260330"/>
            <a:ext cx="1849821" cy="45590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Option 1</a:t>
            </a: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71D9B88-7E1F-48F8-88D3-65899A55065C}"/>
              </a:ext>
            </a:extLst>
          </p:cNvPr>
          <p:cNvGrpSpPr/>
          <p:nvPr/>
        </p:nvGrpSpPr>
        <p:grpSpPr>
          <a:xfrm>
            <a:off x="10685280" y="3970792"/>
            <a:ext cx="483476" cy="362601"/>
            <a:chOff x="1395249" y="308962"/>
            <a:chExt cx="483476" cy="36260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BAA572A-278B-4029-91A9-ABD15E97F3C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223C31E-F162-4965-879A-07C3B4ADBEEC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sp>
        <p:nvSpPr>
          <p:cNvPr id="106" name="Title 1">
            <a:extLst>
              <a:ext uri="{FF2B5EF4-FFF2-40B4-BE49-F238E27FC236}">
                <a16:creationId xmlns:a16="http://schemas.microsoft.com/office/drawing/2014/main" id="{2BC46921-C474-41A6-ADE6-4099DE6C8B0F}"/>
              </a:ext>
            </a:extLst>
          </p:cNvPr>
          <p:cNvSpPr txBox="1">
            <a:spLocks/>
          </p:cNvSpPr>
          <p:nvPr/>
        </p:nvSpPr>
        <p:spPr>
          <a:xfrm>
            <a:off x="9111183" y="1265849"/>
            <a:ext cx="1815835" cy="45590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Colorado</a:t>
            </a: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E1E0490-56DB-4C64-ACC7-A48D8D2C8891}"/>
              </a:ext>
            </a:extLst>
          </p:cNvPr>
          <p:cNvGrpSpPr/>
          <p:nvPr/>
        </p:nvGrpSpPr>
        <p:grpSpPr>
          <a:xfrm>
            <a:off x="1043229" y="3984196"/>
            <a:ext cx="483476" cy="369332"/>
            <a:chOff x="3063765" y="1412906"/>
            <a:chExt cx="483476" cy="369332"/>
          </a:xfrm>
        </p:grpSpPr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7EE56F93-97A2-465E-9EB4-F901C80DE85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CBE93B5A-011D-4ADB-8FCC-A9AB47C91D5F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63CBAA78-2B06-4BB4-821E-18FCF4D65DC2}"/>
              </a:ext>
            </a:extLst>
          </p:cNvPr>
          <p:cNvGrpSpPr/>
          <p:nvPr/>
        </p:nvGrpSpPr>
        <p:grpSpPr>
          <a:xfrm>
            <a:off x="738228" y="5066194"/>
            <a:ext cx="483476" cy="369332"/>
            <a:chOff x="3063765" y="1412906"/>
            <a:chExt cx="483476" cy="369332"/>
          </a:xfrm>
        </p:grpSpPr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44B52870-825E-41D4-8F41-E1BB06295953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304B4E2-2277-4F9E-A52D-DE02F1869ECC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83854196-3AD7-47A4-A060-6AFC5118E958}"/>
              </a:ext>
            </a:extLst>
          </p:cNvPr>
          <p:cNvGrpSpPr/>
          <p:nvPr/>
        </p:nvGrpSpPr>
        <p:grpSpPr>
          <a:xfrm>
            <a:off x="738228" y="2841349"/>
            <a:ext cx="483476" cy="369332"/>
            <a:chOff x="3063765" y="1412906"/>
            <a:chExt cx="483476" cy="369332"/>
          </a:xfrm>
        </p:grpSpPr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0F0D9351-263B-444A-A2CF-30CE705D93FD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8A391C5C-9E51-44B4-84F5-6A2D36DAFCF1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77</a:t>
              </a: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1FB660BE-D8E0-47E6-81B1-4D07F47898D7}"/>
              </a:ext>
            </a:extLst>
          </p:cNvPr>
          <p:cNvGrpSpPr/>
          <p:nvPr/>
        </p:nvGrpSpPr>
        <p:grpSpPr>
          <a:xfrm>
            <a:off x="3360794" y="2866547"/>
            <a:ext cx="483476" cy="369332"/>
            <a:chOff x="3063765" y="1412906"/>
            <a:chExt cx="483476" cy="369332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595D9D65-2783-40E4-AA9C-C1C4F0B1EC99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D0BF53A9-BD20-4A35-98A0-D13515FCA233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57A2B9C-8764-4150-8EB2-EE4CD286B8C6}"/>
              </a:ext>
            </a:extLst>
          </p:cNvPr>
          <p:cNvGrpSpPr/>
          <p:nvPr/>
        </p:nvGrpSpPr>
        <p:grpSpPr>
          <a:xfrm>
            <a:off x="3366340" y="5066194"/>
            <a:ext cx="483476" cy="369332"/>
            <a:chOff x="3063765" y="1412906"/>
            <a:chExt cx="483476" cy="369332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49A1C1B-8CB2-4C1B-BC8E-73CE9D34C05D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4ADB0618-531E-4F46-ACDB-0ADEB8CBC898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FAE98AD6-CEC9-4B19-BB0E-96EBA211F4FA}"/>
              </a:ext>
            </a:extLst>
          </p:cNvPr>
          <p:cNvGrpSpPr/>
          <p:nvPr/>
        </p:nvGrpSpPr>
        <p:grpSpPr>
          <a:xfrm>
            <a:off x="10900154" y="5106538"/>
            <a:ext cx="483476" cy="369332"/>
            <a:chOff x="3063765" y="1412906"/>
            <a:chExt cx="483476" cy="369332"/>
          </a:xfrm>
        </p:grpSpPr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F52D9DBF-540F-4A42-B387-68945950601E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CD855E88-700E-4950-ADE9-5C07EE39D02B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77</a:t>
              </a: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FFAE05ED-C750-473E-9619-AE1D4FBEAEB0}"/>
              </a:ext>
            </a:extLst>
          </p:cNvPr>
          <p:cNvGrpSpPr/>
          <p:nvPr/>
        </p:nvGrpSpPr>
        <p:grpSpPr>
          <a:xfrm>
            <a:off x="8456281" y="5128294"/>
            <a:ext cx="483476" cy="369332"/>
            <a:chOff x="3063765" y="1412906"/>
            <a:chExt cx="483476" cy="369332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AC2269F4-91C0-4827-889F-7A5813528DF3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ADB27FC5-B009-4791-A5B7-EAA0E0CE7DB9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21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49ABFF6E-FDB5-4EFE-8BCB-A7EFBF55B696}"/>
              </a:ext>
            </a:extLst>
          </p:cNvPr>
          <p:cNvGrpSpPr/>
          <p:nvPr/>
        </p:nvGrpSpPr>
        <p:grpSpPr>
          <a:xfrm>
            <a:off x="8505337" y="2863105"/>
            <a:ext cx="483476" cy="369332"/>
            <a:chOff x="3063765" y="1412906"/>
            <a:chExt cx="483476" cy="369332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343B492D-D2CB-489E-A662-9700986AC720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625CB259-6E1C-4FC7-84B3-6200F96FCB97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444D6C4-D362-4C9F-8B52-CE0D19933A9C}"/>
              </a:ext>
            </a:extLst>
          </p:cNvPr>
          <p:cNvGrpSpPr/>
          <p:nvPr/>
        </p:nvGrpSpPr>
        <p:grpSpPr>
          <a:xfrm>
            <a:off x="10812317" y="2795022"/>
            <a:ext cx="483476" cy="369332"/>
            <a:chOff x="3063765" y="1412906"/>
            <a:chExt cx="483476" cy="369332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B10535E-B146-4D43-9A55-E5408E96EB9A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76A54E0D-2171-49E4-918B-A012F6421A4B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B50B1F47-35B6-4F42-A1A8-589A6AB76D1F}"/>
              </a:ext>
            </a:extLst>
          </p:cNvPr>
          <p:cNvGrpSpPr/>
          <p:nvPr/>
        </p:nvGrpSpPr>
        <p:grpSpPr>
          <a:xfrm>
            <a:off x="10694578" y="3976066"/>
            <a:ext cx="483476" cy="369332"/>
            <a:chOff x="3063765" y="1412906"/>
            <a:chExt cx="483476" cy="369332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A22743D-E0D6-45CE-A55E-FD099E97473C}"/>
                </a:ext>
              </a:extLst>
            </p:cNvPr>
            <p:cNvSpPr/>
            <p:nvPr/>
          </p:nvSpPr>
          <p:spPr>
            <a:xfrm>
              <a:off x="3142593" y="1434662"/>
              <a:ext cx="325821" cy="32582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54C8A911-3DE3-487C-ADC4-5D0CBC770135}"/>
                </a:ext>
              </a:extLst>
            </p:cNvPr>
            <p:cNvSpPr txBox="1"/>
            <p:nvPr/>
          </p:nvSpPr>
          <p:spPr>
            <a:xfrm>
              <a:off x="3063765" y="1412906"/>
              <a:ext cx="483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2745A512-BA33-414C-BEBD-DC77BD05A8EA}"/>
              </a:ext>
            </a:extLst>
          </p:cNvPr>
          <p:cNvCxnSpPr>
            <a:cxnSpLocks/>
          </p:cNvCxnSpPr>
          <p:nvPr/>
        </p:nvCxnSpPr>
        <p:spPr>
          <a:xfrm flipH="1">
            <a:off x="3600648" y="3273147"/>
            <a:ext cx="3760" cy="1745966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556AB85-7A67-4D2B-A1DA-7B62B3D87130}"/>
              </a:ext>
            </a:extLst>
          </p:cNvPr>
          <p:cNvCxnSpPr>
            <a:cxnSpLocks/>
          </p:cNvCxnSpPr>
          <p:nvPr/>
        </p:nvCxnSpPr>
        <p:spPr>
          <a:xfrm flipH="1">
            <a:off x="1291846" y="5249526"/>
            <a:ext cx="2067122" cy="0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2362811E-2768-48DE-A8F3-353556C38FB7}"/>
              </a:ext>
            </a:extLst>
          </p:cNvPr>
          <p:cNvCxnSpPr>
            <a:cxnSpLocks/>
          </p:cNvCxnSpPr>
          <p:nvPr/>
        </p:nvCxnSpPr>
        <p:spPr>
          <a:xfrm flipH="1" flipV="1">
            <a:off x="560209" y="3429001"/>
            <a:ext cx="2573" cy="1479587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9764B9C-95FC-46F0-BC7F-07EAEB09D312}"/>
              </a:ext>
            </a:extLst>
          </p:cNvPr>
          <p:cNvCxnSpPr>
            <a:cxnSpLocks/>
          </p:cNvCxnSpPr>
          <p:nvPr/>
        </p:nvCxnSpPr>
        <p:spPr>
          <a:xfrm flipV="1">
            <a:off x="1234522" y="3066627"/>
            <a:ext cx="1979996" cy="1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3651AB0D-3321-445B-A872-E84B50C10F98}"/>
              </a:ext>
            </a:extLst>
          </p:cNvPr>
          <p:cNvCxnSpPr>
            <a:cxnSpLocks/>
          </p:cNvCxnSpPr>
          <p:nvPr/>
        </p:nvCxnSpPr>
        <p:spPr>
          <a:xfrm flipH="1">
            <a:off x="1291846" y="3273148"/>
            <a:ext cx="2147776" cy="1635440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E96DE33-D5BA-420D-99F2-FCA60A9A0DF7}"/>
              </a:ext>
            </a:extLst>
          </p:cNvPr>
          <p:cNvCxnSpPr>
            <a:cxnSpLocks/>
          </p:cNvCxnSpPr>
          <p:nvPr/>
        </p:nvCxnSpPr>
        <p:spPr>
          <a:xfrm flipH="1" flipV="1">
            <a:off x="1207414" y="3251393"/>
            <a:ext cx="2186506" cy="1777840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02100D25-9748-4522-9922-E32BD8DDE031}"/>
              </a:ext>
            </a:extLst>
          </p:cNvPr>
          <p:cNvGrpSpPr/>
          <p:nvPr/>
        </p:nvGrpSpPr>
        <p:grpSpPr>
          <a:xfrm rot="16200000">
            <a:off x="3058127" y="3887755"/>
            <a:ext cx="1596385" cy="678875"/>
            <a:chOff x="3140196" y="3376834"/>
            <a:chExt cx="1970690" cy="678875"/>
          </a:xfrm>
        </p:grpSpPr>
        <p:pic>
          <p:nvPicPr>
            <p:cNvPr id="183" name="Picture 182">
              <a:extLst>
                <a:ext uri="{FF2B5EF4-FFF2-40B4-BE49-F238E27FC236}">
                  <a16:creationId xmlns:a16="http://schemas.microsoft.com/office/drawing/2014/main" id="{9EFF2E56-630B-4A61-878B-F333886B7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184" name="Straight Arrow Connector 183">
              <a:extLst>
                <a:ext uri="{FF2B5EF4-FFF2-40B4-BE49-F238E27FC236}">
                  <a16:creationId xmlns:a16="http://schemas.microsoft.com/office/drawing/2014/main" id="{991C3F15-2C2B-4295-952F-E8EDBAA0304F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862BF635-849C-4527-9699-BF9E545BF004}"/>
              </a:ext>
            </a:extLst>
          </p:cNvPr>
          <p:cNvGrpSpPr/>
          <p:nvPr/>
        </p:nvGrpSpPr>
        <p:grpSpPr>
          <a:xfrm rot="16200000">
            <a:off x="8300234" y="4301326"/>
            <a:ext cx="990970" cy="678875"/>
            <a:chOff x="3140196" y="3376834"/>
            <a:chExt cx="1970690" cy="678875"/>
          </a:xfrm>
        </p:grpSpPr>
        <p:pic>
          <p:nvPicPr>
            <p:cNvPr id="186" name="Picture 185">
              <a:extLst>
                <a:ext uri="{FF2B5EF4-FFF2-40B4-BE49-F238E27FC236}">
                  <a16:creationId xmlns:a16="http://schemas.microsoft.com/office/drawing/2014/main" id="{E257D994-99D0-408C-A676-5DEE3D3609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187" name="Straight Arrow Connector 186">
              <a:extLst>
                <a:ext uri="{FF2B5EF4-FFF2-40B4-BE49-F238E27FC236}">
                  <a16:creationId xmlns:a16="http://schemas.microsoft.com/office/drawing/2014/main" id="{A6BC9587-9A4A-45DD-94C7-655CC5C6DEA6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53FE254D-36B3-4F65-8574-994F67A4FAF8}"/>
              </a:ext>
            </a:extLst>
          </p:cNvPr>
          <p:cNvGrpSpPr/>
          <p:nvPr/>
        </p:nvGrpSpPr>
        <p:grpSpPr>
          <a:xfrm>
            <a:off x="8837748" y="4052524"/>
            <a:ext cx="388312" cy="200428"/>
            <a:chOff x="6194678" y="449747"/>
            <a:chExt cx="388312" cy="200428"/>
          </a:xfrm>
        </p:grpSpPr>
        <p:cxnSp>
          <p:nvCxnSpPr>
            <p:cNvPr id="189" name="Straight Arrow Connector 188">
              <a:extLst>
                <a:ext uri="{FF2B5EF4-FFF2-40B4-BE49-F238E27FC236}">
                  <a16:creationId xmlns:a16="http://schemas.microsoft.com/office/drawing/2014/main" id="{0D353BBC-4AC2-417C-8D93-9139CA49325C}"/>
                </a:ext>
              </a:extLst>
            </p:cNvPr>
            <p:cNvCxnSpPr/>
            <p:nvPr/>
          </p:nvCxnSpPr>
          <p:spPr>
            <a:xfrm>
              <a:off x="6194678" y="518634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>
              <a:extLst>
                <a:ext uri="{FF2B5EF4-FFF2-40B4-BE49-F238E27FC236}">
                  <a16:creationId xmlns:a16="http://schemas.microsoft.com/office/drawing/2014/main" id="{57C3360C-C613-41D0-9E09-3975C305966D}"/>
                </a:ext>
              </a:extLst>
            </p:cNvPr>
            <p:cNvCxnSpPr/>
            <p:nvPr/>
          </p:nvCxnSpPr>
          <p:spPr>
            <a:xfrm>
              <a:off x="6194678" y="597737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Isosceles Triangle 190">
              <a:extLst>
                <a:ext uri="{FF2B5EF4-FFF2-40B4-BE49-F238E27FC236}">
                  <a16:creationId xmlns:a16="http://schemas.microsoft.com/office/drawing/2014/main" id="{5F1EFD69-C06D-4169-ACB4-C3C856F6A7E7}"/>
                </a:ext>
              </a:extLst>
            </p:cNvPr>
            <p:cNvSpPr/>
            <p:nvPr/>
          </p:nvSpPr>
          <p:spPr>
            <a:xfrm rot="5400000">
              <a:off x="6404596" y="471781"/>
              <a:ext cx="200428" cy="15636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030D1FBD-2BB3-48C5-A78C-A59C200467A4}"/>
              </a:ext>
            </a:extLst>
          </p:cNvPr>
          <p:cNvCxnSpPr>
            <a:cxnSpLocks/>
          </p:cNvCxnSpPr>
          <p:nvPr/>
        </p:nvCxnSpPr>
        <p:spPr>
          <a:xfrm flipH="1">
            <a:off x="8426510" y="3074282"/>
            <a:ext cx="50800" cy="123506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60D17E8F-7839-4D49-BEBE-760F1930E6F4}"/>
              </a:ext>
            </a:extLst>
          </p:cNvPr>
          <p:cNvCxnSpPr>
            <a:cxnSpLocks/>
          </p:cNvCxnSpPr>
          <p:nvPr/>
        </p:nvCxnSpPr>
        <p:spPr>
          <a:xfrm flipH="1">
            <a:off x="10927018" y="3177442"/>
            <a:ext cx="54881" cy="25155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F63AA225-83F2-4BBD-ACB3-371392D25E03}"/>
              </a:ext>
            </a:extLst>
          </p:cNvPr>
          <p:cNvCxnSpPr>
            <a:cxnSpLocks/>
          </p:cNvCxnSpPr>
          <p:nvPr/>
        </p:nvCxnSpPr>
        <p:spPr>
          <a:xfrm flipH="1" flipV="1">
            <a:off x="10978982" y="4876268"/>
            <a:ext cx="27441" cy="23007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463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OFFENSIVE ZONE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CARRY IN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BLOCK / INSIDE POST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CARRYING THE PUCK DOWN LOW AND MAKE THE PLAY WITH DIFFERENT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POST WITH STICK ON THE ICE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THE OPPONENT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/ GO AT THE BUMPER SPOT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(MIDDLE)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STAY HIGH AND MIDDLE FOR AN INDIRECT PASS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8897429" y="556246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8697198" y="397696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9878963" y="508415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9619917" y="572665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9619917" y="432203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2FED287-1BA7-47A0-96DA-D5BC51441071}"/>
              </a:ext>
            </a:extLst>
          </p:cNvPr>
          <p:cNvCxnSpPr>
            <a:cxnSpLocks/>
          </p:cNvCxnSpPr>
          <p:nvPr/>
        </p:nvCxnSpPr>
        <p:spPr>
          <a:xfrm flipH="1">
            <a:off x="9219456" y="5289290"/>
            <a:ext cx="659508" cy="43736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772321-4B19-4892-9C1E-A27DC3DA9FD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9071515" y="5931796"/>
            <a:ext cx="1885243" cy="27317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287C84C-0CAD-4E0D-80A4-2E77604C2380}"/>
              </a:ext>
            </a:extLst>
          </p:cNvPr>
          <p:cNvCxnSpPr>
            <a:cxnSpLocks/>
          </p:cNvCxnSpPr>
          <p:nvPr/>
        </p:nvCxnSpPr>
        <p:spPr>
          <a:xfrm flipV="1">
            <a:off x="9878962" y="3946295"/>
            <a:ext cx="997585" cy="3757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A9328BA-BF11-4A59-8920-F9A94E574C64}"/>
              </a:ext>
            </a:extLst>
          </p:cNvPr>
          <p:cNvCxnSpPr>
            <a:cxnSpLocks/>
          </p:cNvCxnSpPr>
          <p:nvPr/>
        </p:nvCxnSpPr>
        <p:spPr>
          <a:xfrm flipV="1">
            <a:off x="10138008" y="4492900"/>
            <a:ext cx="818750" cy="75567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6035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OFFENSIVE ZONE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5on3 / BGL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ASS ON THE WALL. DOT LANE / ALWAYS START BY MAKING 2-3 TAPE TO TAPE PASSES (play and catch) / PASS TO LD FOR A ONE-TIMER / IF LW PASS TO RD, GO BACK DOOR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ASS ON THE WALL , DOT LANE/ ALWAYS START BY MAKING 2-3 TAPE TO TAPE PASSES (play and catch) / PASS TO RD FOR A ONE-TIMER / IF RW PASS TO LD, GO BACK DOOR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8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ON THE ICE, READY TO RECEIVE A PASS FROM WINGER’S / WORK IN THE HOLE / LOW TO HIGH PLAY, POP OUT HIGH (NO SCREEN)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8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POSITION TOP CIRCLE ON DOT LANE / ONE-TIMER HARD AS YOU CAN ON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8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POSITION TOP CIRCLE ON DOT LANE / ONE-TIMER HARD AS YOU CAN ON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 KEYS FOR A GREAT 5v3 **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6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 PATIENT, REALLY PATIENT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6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TAPE TO TAPE PASSES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6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HIT THE NET</a:t>
            </a:r>
            <a:endParaRPr lang="en-CA" sz="16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4D106B7-3923-461C-86A5-35909E90AA0B}"/>
              </a:ext>
            </a:extLst>
          </p:cNvPr>
          <p:cNvGrpSpPr/>
          <p:nvPr/>
        </p:nvGrpSpPr>
        <p:grpSpPr>
          <a:xfrm>
            <a:off x="11636907" y="5101331"/>
            <a:ext cx="483476" cy="347213"/>
            <a:chOff x="1395249" y="324350"/>
            <a:chExt cx="483476" cy="34721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1761A34-2FCA-41CE-B303-3FA5C96D21E1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28FDA0D-73D0-4FD3-BDCD-41F8DF56AC96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LW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1A9BDE4-6E3E-4019-800F-F9B3987395F2}"/>
              </a:ext>
            </a:extLst>
          </p:cNvPr>
          <p:cNvGrpSpPr/>
          <p:nvPr/>
        </p:nvGrpSpPr>
        <p:grpSpPr>
          <a:xfrm>
            <a:off x="11627770" y="2801160"/>
            <a:ext cx="483476" cy="362601"/>
            <a:chOff x="1395249" y="308962"/>
            <a:chExt cx="483476" cy="36260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4E6DF7B-BAAA-4470-943F-5042BF506C2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BC75B94-F0D9-4563-BAEC-DCA731D8B214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A844495-7F56-4E42-9FF1-1C59B9552301}"/>
              </a:ext>
            </a:extLst>
          </p:cNvPr>
          <p:cNvGrpSpPr/>
          <p:nvPr/>
        </p:nvGrpSpPr>
        <p:grpSpPr>
          <a:xfrm>
            <a:off x="10611770" y="3952627"/>
            <a:ext cx="483476" cy="362601"/>
            <a:chOff x="1395249" y="308962"/>
            <a:chExt cx="483476" cy="36260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1D2C3BF-72E3-4214-B393-47965BA8D3D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EEE0FC3-BC89-416C-ACDB-E40A447EC01C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7DB071D-89BE-49D8-A32D-DA1BAEB810F8}"/>
              </a:ext>
            </a:extLst>
          </p:cNvPr>
          <p:cNvGrpSpPr/>
          <p:nvPr/>
        </p:nvGrpSpPr>
        <p:grpSpPr>
          <a:xfrm>
            <a:off x="9045437" y="2819549"/>
            <a:ext cx="483476" cy="362601"/>
            <a:chOff x="1395249" y="308962"/>
            <a:chExt cx="483476" cy="36260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BADFD61-1544-49D9-B825-3BF6B4B571F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DDA24A0-C1A2-4769-B3AF-49C521F8F8D5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47BC680-041F-4B1C-BE81-06341FB85D06}"/>
              </a:ext>
            </a:extLst>
          </p:cNvPr>
          <p:cNvGrpSpPr/>
          <p:nvPr/>
        </p:nvGrpSpPr>
        <p:grpSpPr>
          <a:xfrm>
            <a:off x="9045437" y="5077284"/>
            <a:ext cx="483476" cy="362601"/>
            <a:chOff x="1395249" y="308962"/>
            <a:chExt cx="483476" cy="362601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FB7A89-6C1A-4A71-89CD-A43C91326B81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C188483-02BF-4934-8E2C-387B68873D70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RD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83E17B4-64FC-4E0B-B6AA-C2950E40CDA0}"/>
              </a:ext>
            </a:extLst>
          </p:cNvPr>
          <p:cNvCxnSpPr>
            <a:cxnSpLocks/>
          </p:cNvCxnSpPr>
          <p:nvPr/>
        </p:nvCxnSpPr>
        <p:spPr>
          <a:xfrm>
            <a:off x="9297685" y="5448544"/>
            <a:ext cx="0" cy="242682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539065B-1870-4D3E-B94E-E3F8140B689B}"/>
              </a:ext>
            </a:extLst>
          </p:cNvPr>
          <p:cNvCxnSpPr>
            <a:cxnSpLocks/>
          </p:cNvCxnSpPr>
          <p:nvPr/>
        </p:nvCxnSpPr>
        <p:spPr>
          <a:xfrm>
            <a:off x="9297685" y="2613647"/>
            <a:ext cx="0" cy="242682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CBFDB43-FDF4-4D80-822A-26CD95F03E17}"/>
              </a:ext>
            </a:extLst>
          </p:cNvPr>
          <p:cNvCxnSpPr>
            <a:cxnSpLocks/>
          </p:cNvCxnSpPr>
          <p:nvPr/>
        </p:nvCxnSpPr>
        <p:spPr>
          <a:xfrm>
            <a:off x="11480803" y="5285633"/>
            <a:ext cx="24205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9F75629-F260-47A8-B86E-C8E77F5EB2A4}"/>
              </a:ext>
            </a:extLst>
          </p:cNvPr>
          <p:cNvCxnSpPr>
            <a:cxnSpLocks/>
          </p:cNvCxnSpPr>
          <p:nvPr/>
        </p:nvCxnSpPr>
        <p:spPr>
          <a:xfrm>
            <a:off x="11475050" y="3004739"/>
            <a:ext cx="24205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D5DC7C3-EB9F-408C-BBD6-6BED51A910F6}"/>
              </a:ext>
            </a:extLst>
          </p:cNvPr>
          <p:cNvCxnSpPr>
            <a:cxnSpLocks/>
          </p:cNvCxnSpPr>
          <p:nvPr/>
        </p:nvCxnSpPr>
        <p:spPr>
          <a:xfrm>
            <a:off x="9287931" y="5691226"/>
            <a:ext cx="9441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A9B1EB3-4871-4846-B347-F3FA0FA2B74B}"/>
              </a:ext>
            </a:extLst>
          </p:cNvPr>
          <p:cNvCxnSpPr>
            <a:cxnSpLocks/>
          </p:cNvCxnSpPr>
          <p:nvPr/>
        </p:nvCxnSpPr>
        <p:spPr>
          <a:xfrm>
            <a:off x="9296397" y="2626283"/>
            <a:ext cx="9441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1F3460F-685C-47A5-BA4F-25347B05CBE6}"/>
              </a:ext>
            </a:extLst>
          </p:cNvPr>
          <p:cNvCxnSpPr>
            <a:cxnSpLocks/>
          </p:cNvCxnSpPr>
          <p:nvPr/>
        </p:nvCxnSpPr>
        <p:spPr>
          <a:xfrm>
            <a:off x="11463865" y="2998819"/>
            <a:ext cx="0" cy="14089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AB0FDE8-C4EB-4D57-84A1-2E684A20FB6C}"/>
              </a:ext>
            </a:extLst>
          </p:cNvPr>
          <p:cNvCxnSpPr>
            <a:cxnSpLocks/>
          </p:cNvCxnSpPr>
          <p:nvPr/>
        </p:nvCxnSpPr>
        <p:spPr>
          <a:xfrm>
            <a:off x="11475050" y="5153205"/>
            <a:ext cx="0" cy="14089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6807BB2-6C31-41A4-AD1B-35CEAF4B9B6A}"/>
              </a:ext>
            </a:extLst>
          </p:cNvPr>
          <p:cNvCxnSpPr>
            <a:cxnSpLocks/>
          </p:cNvCxnSpPr>
          <p:nvPr/>
        </p:nvCxnSpPr>
        <p:spPr>
          <a:xfrm>
            <a:off x="11475050" y="3208319"/>
            <a:ext cx="0" cy="1868965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9056E2A-865B-48BD-A1B0-E794B2A3AFC2}"/>
              </a:ext>
            </a:extLst>
          </p:cNvPr>
          <p:cNvCxnSpPr>
            <a:cxnSpLocks/>
          </p:cNvCxnSpPr>
          <p:nvPr/>
        </p:nvCxnSpPr>
        <p:spPr>
          <a:xfrm flipV="1">
            <a:off x="11636907" y="3208320"/>
            <a:ext cx="0" cy="1795480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C7CCC24-C9AB-4DC8-BA6E-0EEB76AB3DE1}"/>
              </a:ext>
            </a:extLst>
          </p:cNvPr>
          <p:cNvCxnSpPr>
            <a:cxnSpLocks/>
            <a:endCxn id="37" idx="3"/>
          </p:cNvCxnSpPr>
          <p:nvPr/>
        </p:nvCxnSpPr>
        <p:spPr>
          <a:xfrm flipH="1" flipV="1">
            <a:off x="9528913" y="2988826"/>
            <a:ext cx="1766882" cy="30414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CDBF5F7-BBA0-4A77-A1EC-23AD5E4FE2FB}"/>
              </a:ext>
            </a:extLst>
          </p:cNvPr>
          <p:cNvCxnSpPr>
            <a:cxnSpLocks/>
            <a:endCxn id="40" idx="3"/>
          </p:cNvCxnSpPr>
          <p:nvPr/>
        </p:nvCxnSpPr>
        <p:spPr>
          <a:xfrm flipH="1" flipV="1">
            <a:off x="9528913" y="5246561"/>
            <a:ext cx="1775582" cy="30414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6CB944F-983B-4666-86EF-514EB063DECE}"/>
              </a:ext>
            </a:extLst>
          </p:cNvPr>
          <p:cNvGrpSpPr/>
          <p:nvPr/>
        </p:nvGrpSpPr>
        <p:grpSpPr>
          <a:xfrm rot="1554053">
            <a:off x="9496613" y="3108105"/>
            <a:ext cx="388312" cy="200428"/>
            <a:chOff x="6194678" y="449747"/>
            <a:chExt cx="388312" cy="200428"/>
          </a:xfrm>
        </p:grpSpPr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415C3586-2ACC-423B-852D-9D35AF9FEE94}"/>
                </a:ext>
              </a:extLst>
            </p:cNvPr>
            <p:cNvCxnSpPr/>
            <p:nvPr/>
          </p:nvCxnSpPr>
          <p:spPr>
            <a:xfrm>
              <a:off x="6194678" y="518634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CCFA1AF-F46E-40A2-80B0-D00BEF64C64C}"/>
                </a:ext>
              </a:extLst>
            </p:cNvPr>
            <p:cNvCxnSpPr/>
            <p:nvPr/>
          </p:nvCxnSpPr>
          <p:spPr>
            <a:xfrm>
              <a:off x="6194678" y="597737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41298C64-D5BB-40ED-98D7-DB3D4164AA41}"/>
                </a:ext>
              </a:extLst>
            </p:cNvPr>
            <p:cNvSpPr/>
            <p:nvPr/>
          </p:nvSpPr>
          <p:spPr>
            <a:xfrm rot="5400000">
              <a:off x="6404596" y="471781"/>
              <a:ext cx="200428" cy="15636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02DEBE6-2E06-4D83-A3C5-05D4C6D40033}"/>
              </a:ext>
            </a:extLst>
          </p:cNvPr>
          <p:cNvGrpSpPr/>
          <p:nvPr/>
        </p:nvGrpSpPr>
        <p:grpSpPr>
          <a:xfrm rot="20331652">
            <a:off x="9515737" y="4955810"/>
            <a:ext cx="388312" cy="200428"/>
            <a:chOff x="6194678" y="449747"/>
            <a:chExt cx="388312" cy="200428"/>
          </a:xfrm>
        </p:grpSpPr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929BA81D-3F45-4D95-8C7E-B2F1B88A72DB}"/>
                </a:ext>
              </a:extLst>
            </p:cNvPr>
            <p:cNvCxnSpPr/>
            <p:nvPr/>
          </p:nvCxnSpPr>
          <p:spPr>
            <a:xfrm>
              <a:off x="6194678" y="518634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FE61FFA9-BE8A-47DA-862D-DCF97B057482}"/>
                </a:ext>
              </a:extLst>
            </p:cNvPr>
            <p:cNvCxnSpPr/>
            <p:nvPr/>
          </p:nvCxnSpPr>
          <p:spPr>
            <a:xfrm>
              <a:off x="6194678" y="597737"/>
              <a:ext cx="23195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BCFF276B-8B0A-4FD9-A462-63CFD3C5911E}"/>
                </a:ext>
              </a:extLst>
            </p:cNvPr>
            <p:cNvSpPr/>
            <p:nvPr/>
          </p:nvSpPr>
          <p:spPr>
            <a:xfrm rot="5400000">
              <a:off x="6404596" y="471781"/>
              <a:ext cx="200428" cy="15636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sp>
        <p:nvSpPr>
          <p:cNvPr id="67" name="Freeform 26">
            <a:extLst>
              <a:ext uri="{FF2B5EF4-FFF2-40B4-BE49-F238E27FC236}">
                <a16:creationId xmlns:a16="http://schemas.microsoft.com/office/drawing/2014/main" id="{1DA23B6B-3BFB-4EC6-A51E-009200AF666E}"/>
              </a:ext>
            </a:extLst>
          </p:cNvPr>
          <p:cNvSpPr/>
          <p:nvPr/>
        </p:nvSpPr>
        <p:spPr>
          <a:xfrm rot="11369397" flipV="1">
            <a:off x="10703729" y="4656877"/>
            <a:ext cx="997500" cy="386258"/>
          </a:xfrm>
          <a:custGeom>
            <a:avLst/>
            <a:gdLst>
              <a:gd name="connsiteX0" fmla="*/ 0 w 1559620"/>
              <a:gd name="connsiteY0" fmla="*/ 983411 h 983411"/>
              <a:gd name="connsiteX1" fmla="*/ 1414732 w 1559620"/>
              <a:gd name="connsiteY1" fmla="*/ 845389 h 983411"/>
              <a:gd name="connsiteX2" fmla="*/ 1466491 w 1559620"/>
              <a:gd name="connsiteY2" fmla="*/ 465826 h 983411"/>
              <a:gd name="connsiteX3" fmla="*/ 1000665 w 1559620"/>
              <a:gd name="connsiteY3" fmla="*/ 0 h 983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9620" h="983411">
                <a:moveTo>
                  <a:pt x="0" y="983411"/>
                </a:moveTo>
                <a:cubicBezTo>
                  <a:pt x="585158" y="957532"/>
                  <a:pt x="1170317" y="931653"/>
                  <a:pt x="1414732" y="845389"/>
                </a:cubicBezTo>
                <a:cubicBezTo>
                  <a:pt x="1659147" y="759125"/>
                  <a:pt x="1535502" y="606724"/>
                  <a:pt x="1466491" y="465826"/>
                </a:cubicBezTo>
                <a:cubicBezTo>
                  <a:pt x="1397480" y="324928"/>
                  <a:pt x="1199072" y="162464"/>
                  <a:pt x="1000665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Freeform 26">
            <a:extLst>
              <a:ext uri="{FF2B5EF4-FFF2-40B4-BE49-F238E27FC236}">
                <a16:creationId xmlns:a16="http://schemas.microsoft.com/office/drawing/2014/main" id="{EE0C4928-ACED-4CA3-B201-7C4C57F4B220}"/>
              </a:ext>
            </a:extLst>
          </p:cNvPr>
          <p:cNvSpPr/>
          <p:nvPr/>
        </p:nvSpPr>
        <p:spPr>
          <a:xfrm rot="10547247">
            <a:off x="10689811" y="3190656"/>
            <a:ext cx="997500" cy="338879"/>
          </a:xfrm>
          <a:custGeom>
            <a:avLst/>
            <a:gdLst>
              <a:gd name="connsiteX0" fmla="*/ 0 w 1559620"/>
              <a:gd name="connsiteY0" fmla="*/ 983411 h 983411"/>
              <a:gd name="connsiteX1" fmla="*/ 1414732 w 1559620"/>
              <a:gd name="connsiteY1" fmla="*/ 845389 h 983411"/>
              <a:gd name="connsiteX2" fmla="*/ 1466491 w 1559620"/>
              <a:gd name="connsiteY2" fmla="*/ 465826 h 983411"/>
              <a:gd name="connsiteX3" fmla="*/ 1000665 w 1559620"/>
              <a:gd name="connsiteY3" fmla="*/ 0 h 983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9620" h="983411">
                <a:moveTo>
                  <a:pt x="0" y="983411"/>
                </a:moveTo>
                <a:cubicBezTo>
                  <a:pt x="585158" y="957532"/>
                  <a:pt x="1170317" y="931653"/>
                  <a:pt x="1414732" y="845389"/>
                </a:cubicBezTo>
                <a:cubicBezTo>
                  <a:pt x="1659147" y="759125"/>
                  <a:pt x="1535502" y="606724"/>
                  <a:pt x="1466491" y="465826"/>
                </a:cubicBezTo>
                <a:cubicBezTo>
                  <a:pt x="1397480" y="324928"/>
                  <a:pt x="1199072" y="162464"/>
                  <a:pt x="1000665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5107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OFFENSIVE ZONE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5on3 / RELEASE RW OR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 RELEASE AND WALK AROUND THE ZONE HIGH (BLUE LINE) WITH THE PUCK / PASS TO RD OR LD FOR ONE-TIMER / BY CARRYING THE PUCK HIGH, LOOK FOR THE SEAM PASS WITH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5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WHEN RW RELEASE, FOLLOW HIM TO START FOR A SEAM PASS, IF NOT, STAY LOW FOR BACK DOOR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5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ON THE ICE FOR TIP AND GOALIE PRESENCE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5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WHEN WINGER’S RELEASE, SWITCH WITH RD FOR A ONE-TIMER ON TOP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5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u="sng" dirty="0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5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5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WHEN WINGER’S RELEASE, SWITCH WITH LD FOR A ONE-TIMER ON TOP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 KEYS FOR A GREAT 5v3 **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 PATIENT, REALLY PATIENT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TAPE TO TAPE PASSES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HIT THE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4D106B7-3923-461C-86A5-35909E90AA0B}"/>
              </a:ext>
            </a:extLst>
          </p:cNvPr>
          <p:cNvGrpSpPr/>
          <p:nvPr/>
        </p:nvGrpSpPr>
        <p:grpSpPr>
          <a:xfrm>
            <a:off x="11636907" y="5101331"/>
            <a:ext cx="483476" cy="347213"/>
            <a:chOff x="1395249" y="324350"/>
            <a:chExt cx="483476" cy="34721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1761A34-2FCA-41CE-B303-3FA5C96D21E1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28FDA0D-73D0-4FD3-BDCD-41F8DF56AC96}"/>
                </a:ext>
              </a:extLst>
            </p:cNvPr>
            <p:cNvSpPr txBox="1"/>
            <p:nvPr/>
          </p:nvSpPr>
          <p:spPr>
            <a:xfrm>
              <a:off x="1395249" y="32435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LW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1A9BDE4-6E3E-4019-800F-F9B3987395F2}"/>
              </a:ext>
            </a:extLst>
          </p:cNvPr>
          <p:cNvGrpSpPr/>
          <p:nvPr/>
        </p:nvGrpSpPr>
        <p:grpSpPr>
          <a:xfrm>
            <a:off x="11627770" y="2801160"/>
            <a:ext cx="483476" cy="362601"/>
            <a:chOff x="1395249" y="308962"/>
            <a:chExt cx="483476" cy="36260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4E6DF7B-BAAA-4470-943F-5042BF506C2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BC75B94-F0D9-4563-BAEC-DCA731D8B214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A844495-7F56-4E42-9FF1-1C59B9552301}"/>
              </a:ext>
            </a:extLst>
          </p:cNvPr>
          <p:cNvGrpSpPr/>
          <p:nvPr/>
        </p:nvGrpSpPr>
        <p:grpSpPr>
          <a:xfrm>
            <a:off x="10611770" y="3952627"/>
            <a:ext cx="483476" cy="362601"/>
            <a:chOff x="1395249" y="308962"/>
            <a:chExt cx="483476" cy="36260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1D2C3BF-72E3-4214-B393-47965BA8D3D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EEE0FC3-BC89-416C-ACDB-E40A447EC01C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7DB071D-89BE-49D8-A32D-DA1BAEB810F8}"/>
              </a:ext>
            </a:extLst>
          </p:cNvPr>
          <p:cNvGrpSpPr/>
          <p:nvPr/>
        </p:nvGrpSpPr>
        <p:grpSpPr>
          <a:xfrm>
            <a:off x="9045437" y="2819549"/>
            <a:ext cx="483476" cy="362601"/>
            <a:chOff x="1395249" y="308962"/>
            <a:chExt cx="483476" cy="36260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BADFD61-1544-49D9-B825-3BF6B4B571F8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DDA24A0-C1A2-4769-B3AF-49C521F8F8D5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47BC680-041F-4B1C-BE81-06341FB85D06}"/>
              </a:ext>
            </a:extLst>
          </p:cNvPr>
          <p:cNvGrpSpPr/>
          <p:nvPr/>
        </p:nvGrpSpPr>
        <p:grpSpPr>
          <a:xfrm>
            <a:off x="9045437" y="5077284"/>
            <a:ext cx="483476" cy="362601"/>
            <a:chOff x="1395249" y="308962"/>
            <a:chExt cx="483476" cy="362601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FB7A89-6C1A-4A71-89CD-A43C91326B81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C188483-02BF-4934-8E2C-387B68873D70}"/>
                </a:ext>
              </a:extLst>
            </p:cNvPr>
            <p:cNvSpPr txBox="1"/>
            <p:nvPr/>
          </p:nvSpPr>
          <p:spPr>
            <a:xfrm>
              <a:off x="1395249" y="308962"/>
              <a:ext cx="48347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1"/>
                  </a:solidFill>
                </a:rPr>
                <a:t>RD</a:t>
              </a: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CBFDB43-FDF4-4D80-822A-26CD95F03E17}"/>
              </a:ext>
            </a:extLst>
          </p:cNvPr>
          <p:cNvCxnSpPr>
            <a:cxnSpLocks/>
          </p:cNvCxnSpPr>
          <p:nvPr/>
        </p:nvCxnSpPr>
        <p:spPr>
          <a:xfrm>
            <a:off x="11480803" y="5285633"/>
            <a:ext cx="24205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9F75629-F260-47A8-B86E-C8E77F5EB2A4}"/>
              </a:ext>
            </a:extLst>
          </p:cNvPr>
          <p:cNvCxnSpPr>
            <a:cxnSpLocks/>
          </p:cNvCxnSpPr>
          <p:nvPr/>
        </p:nvCxnSpPr>
        <p:spPr>
          <a:xfrm>
            <a:off x="11475050" y="3004739"/>
            <a:ext cx="24205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1F3460F-685C-47A5-BA4F-25347B05CBE6}"/>
              </a:ext>
            </a:extLst>
          </p:cNvPr>
          <p:cNvCxnSpPr>
            <a:cxnSpLocks/>
          </p:cNvCxnSpPr>
          <p:nvPr/>
        </p:nvCxnSpPr>
        <p:spPr>
          <a:xfrm>
            <a:off x="11463865" y="2998819"/>
            <a:ext cx="0" cy="14089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AB0FDE8-C4EB-4D57-84A1-2E684A20FB6C}"/>
              </a:ext>
            </a:extLst>
          </p:cNvPr>
          <p:cNvCxnSpPr>
            <a:cxnSpLocks/>
          </p:cNvCxnSpPr>
          <p:nvPr/>
        </p:nvCxnSpPr>
        <p:spPr>
          <a:xfrm>
            <a:off x="11475050" y="5153205"/>
            <a:ext cx="0" cy="14089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6807BB2-6C31-41A4-AD1B-35CEAF4B9B6A}"/>
              </a:ext>
            </a:extLst>
          </p:cNvPr>
          <p:cNvCxnSpPr>
            <a:cxnSpLocks/>
          </p:cNvCxnSpPr>
          <p:nvPr/>
        </p:nvCxnSpPr>
        <p:spPr>
          <a:xfrm>
            <a:off x="11475050" y="3208319"/>
            <a:ext cx="0" cy="1868965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9056E2A-865B-48BD-A1B0-E794B2A3AFC2}"/>
              </a:ext>
            </a:extLst>
          </p:cNvPr>
          <p:cNvCxnSpPr>
            <a:cxnSpLocks/>
          </p:cNvCxnSpPr>
          <p:nvPr/>
        </p:nvCxnSpPr>
        <p:spPr>
          <a:xfrm flipV="1">
            <a:off x="11636907" y="3208320"/>
            <a:ext cx="0" cy="1795480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26">
            <a:extLst>
              <a:ext uri="{FF2B5EF4-FFF2-40B4-BE49-F238E27FC236}">
                <a16:creationId xmlns:a16="http://schemas.microsoft.com/office/drawing/2014/main" id="{EE0C4928-ACED-4CA3-B201-7C4C57F4B220}"/>
              </a:ext>
            </a:extLst>
          </p:cNvPr>
          <p:cNvSpPr/>
          <p:nvPr/>
        </p:nvSpPr>
        <p:spPr>
          <a:xfrm rot="11056563">
            <a:off x="8783327" y="2752426"/>
            <a:ext cx="2715287" cy="1176149"/>
          </a:xfrm>
          <a:custGeom>
            <a:avLst/>
            <a:gdLst>
              <a:gd name="connsiteX0" fmla="*/ 0 w 1559620"/>
              <a:gd name="connsiteY0" fmla="*/ 983411 h 983411"/>
              <a:gd name="connsiteX1" fmla="*/ 1414732 w 1559620"/>
              <a:gd name="connsiteY1" fmla="*/ 845389 h 983411"/>
              <a:gd name="connsiteX2" fmla="*/ 1466491 w 1559620"/>
              <a:gd name="connsiteY2" fmla="*/ 465826 h 983411"/>
              <a:gd name="connsiteX3" fmla="*/ 1000665 w 1559620"/>
              <a:gd name="connsiteY3" fmla="*/ 0 h 983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9620" h="983411">
                <a:moveTo>
                  <a:pt x="0" y="983411"/>
                </a:moveTo>
                <a:cubicBezTo>
                  <a:pt x="585158" y="957532"/>
                  <a:pt x="1170317" y="931653"/>
                  <a:pt x="1414732" y="845389"/>
                </a:cubicBezTo>
                <a:cubicBezTo>
                  <a:pt x="1659147" y="759125"/>
                  <a:pt x="1535502" y="606724"/>
                  <a:pt x="1466491" y="465826"/>
                </a:cubicBezTo>
                <a:cubicBezTo>
                  <a:pt x="1397480" y="324928"/>
                  <a:pt x="1199072" y="162464"/>
                  <a:pt x="1000665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CA29772-70D1-48B2-8282-DD181F92B9CC}"/>
              </a:ext>
            </a:extLst>
          </p:cNvPr>
          <p:cNvCxnSpPr>
            <a:cxnSpLocks/>
          </p:cNvCxnSpPr>
          <p:nvPr/>
        </p:nvCxnSpPr>
        <p:spPr>
          <a:xfrm flipV="1">
            <a:off x="9369174" y="3229450"/>
            <a:ext cx="0" cy="17743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12C6E28-0079-4384-B984-502B7F552E7D}"/>
              </a:ext>
            </a:extLst>
          </p:cNvPr>
          <p:cNvCxnSpPr>
            <a:cxnSpLocks/>
          </p:cNvCxnSpPr>
          <p:nvPr/>
        </p:nvCxnSpPr>
        <p:spPr>
          <a:xfrm>
            <a:off x="9199842" y="3248210"/>
            <a:ext cx="0" cy="17555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0748A04-D9B8-4679-97FC-D4EF306A95C2}"/>
              </a:ext>
            </a:extLst>
          </p:cNvPr>
          <p:cNvCxnSpPr>
            <a:cxnSpLocks/>
          </p:cNvCxnSpPr>
          <p:nvPr/>
        </p:nvCxnSpPr>
        <p:spPr>
          <a:xfrm flipV="1">
            <a:off x="9621840" y="3248210"/>
            <a:ext cx="0" cy="505859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F0BC9E9-5C33-43E3-B42E-20E327F62620}"/>
              </a:ext>
            </a:extLst>
          </p:cNvPr>
          <p:cNvCxnSpPr>
            <a:cxnSpLocks/>
          </p:cNvCxnSpPr>
          <p:nvPr/>
        </p:nvCxnSpPr>
        <p:spPr>
          <a:xfrm>
            <a:off x="9621840" y="3952627"/>
            <a:ext cx="0" cy="1148704"/>
          </a:xfrm>
          <a:prstGeom prst="straightConnector1">
            <a:avLst/>
          </a:prstGeom>
          <a:ln w="38100">
            <a:solidFill>
              <a:srgbClr val="EA1C2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26">
            <a:extLst>
              <a:ext uri="{FF2B5EF4-FFF2-40B4-BE49-F238E27FC236}">
                <a16:creationId xmlns:a16="http://schemas.microsoft.com/office/drawing/2014/main" id="{29D20BDD-FDDA-4F4C-A5B1-6AE8BAF0B55E}"/>
              </a:ext>
            </a:extLst>
          </p:cNvPr>
          <p:cNvSpPr/>
          <p:nvPr/>
        </p:nvSpPr>
        <p:spPr>
          <a:xfrm rot="11056563" flipV="1">
            <a:off x="10707484" y="4640978"/>
            <a:ext cx="913981" cy="448295"/>
          </a:xfrm>
          <a:custGeom>
            <a:avLst/>
            <a:gdLst>
              <a:gd name="connsiteX0" fmla="*/ 0 w 1559620"/>
              <a:gd name="connsiteY0" fmla="*/ 983411 h 983411"/>
              <a:gd name="connsiteX1" fmla="*/ 1414732 w 1559620"/>
              <a:gd name="connsiteY1" fmla="*/ 845389 h 983411"/>
              <a:gd name="connsiteX2" fmla="*/ 1466491 w 1559620"/>
              <a:gd name="connsiteY2" fmla="*/ 465826 h 983411"/>
              <a:gd name="connsiteX3" fmla="*/ 1000665 w 1559620"/>
              <a:gd name="connsiteY3" fmla="*/ 0 h 983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9620" h="983411">
                <a:moveTo>
                  <a:pt x="0" y="983411"/>
                </a:moveTo>
                <a:cubicBezTo>
                  <a:pt x="585158" y="957532"/>
                  <a:pt x="1170317" y="931653"/>
                  <a:pt x="1414732" y="845389"/>
                </a:cubicBezTo>
                <a:cubicBezTo>
                  <a:pt x="1659147" y="759125"/>
                  <a:pt x="1535502" y="606724"/>
                  <a:pt x="1466491" y="465826"/>
                </a:cubicBezTo>
                <a:cubicBezTo>
                  <a:pt x="1397480" y="324928"/>
                  <a:pt x="1199072" y="162464"/>
                  <a:pt x="1000665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1290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NEUTRAL-ZONE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/ PUSH ON YOUR STRONG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TAKE PLACE OF THE LW / BLOCK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INSIDE AND READY TO JUMP ON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/ READY TO JUMP ON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(MIDDLE)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STAY BEHIND FOR OPTIONS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*OPPOSITE TO THE REFEREE ON THE DRAW, BETTER PUSH*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C01AA-BBB1-4F1E-9EEF-28E0D4B30A3F}"/>
              </a:ext>
            </a:extLst>
          </p:cNvPr>
          <p:cNvSpPr txBox="1"/>
          <p:nvPr/>
        </p:nvSpPr>
        <p:spPr>
          <a:xfrm>
            <a:off x="5747828" y="396968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39C99-0380-48D9-97F5-EB93E814597A}"/>
              </a:ext>
            </a:extLst>
          </p:cNvPr>
          <p:cNvSpPr txBox="1"/>
          <p:nvPr/>
        </p:nvSpPr>
        <p:spPr>
          <a:xfrm>
            <a:off x="6704203" y="3176705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702D6E-0CA4-4B07-8929-6D045BAEC4E1}"/>
              </a:ext>
            </a:extLst>
          </p:cNvPr>
          <p:cNvSpPr txBox="1"/>
          <p:nvPr/>
        </p:nvSpPr>
        <p:spPr>
          <a:xfrm>
            <a:off x="6680193" y="3969682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3706D8-758F-49B7-B902-41FF8426861A}"/>
              </a:ext>
            </a:extLst>
          </p:cNvPr>
          <p:cNvSpPr txBox="1"/>
          <p:nvPr/>
        </p:nvSpPr>
        <p:spPr>
          <a:xfrm>
            <a:off x="6534284" y="5131991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99B05-832F-4845-B49E-9E3ED1377C62}"/>
              </a:ext>
            </a:extLst>
          </p:cNvPr>
          <p:cNvSpPr txBox="1"/>
          <p:nvPr/>
        </p:nvSpPr>
        <p:spPr>
          <a:xfrm>
            <a:off x="6534284" y="476265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D87966-A1C2-4110-A71B-FA8CDE83589E}"/>
              </a:ext>
            </a:extLst>
          </p:cNvPr>
          <p:cNvCxnSpPr>
            <a:cxnSpLocks/>
          </p:cNvCxnSpPr>
          <p:nvPr/>
        </p:nvCxnSpPr>
        <p:spPr>
          <a:xfrm>
            <a:off x="6959780" y="4240002"/>
            <a:ext cx="860746" cy="1684966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83ACBA7-1B9C-441B-BA22-AD28CB675F60}"/>
              </a:ext>
            </a:extLst>
          </p:cNvPr>
          <p:cNvSpPr txBox="1"/>
          <p:nvPr/>
        </p:nvSpPr>
        <p:spPr>
          <a:xfrm>
            <a:off x="6423819" y="3600350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REFEREE</a:t>
            </a:r>
            <a:endParaRPr lang="en-CA" b="1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65B29E2-0698-4BC8-8114-D91B03A4E45C}"/>
              </a:ext>
            </a:extLst>
          </p:cNvPr>
          <p:cNvCxnSpPr>
            <a:cxnSpLocks/>
          </p:cNvCxnSpPr>
          <p:nvPr/>
        </p:nvCxnSpPr>
        <p:spPr>
          <a:xfrm>
            <a:off x="6855081" y="5415669"/>
            <a:ext cx="819401" cy="87863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F5AC351-4F9F-4351-BB5B-DD3BCA9BF354}"/>
              </a:ext>
            </a:extLst>
          </p:cNvPr>
          <p:cNvCxnSpPr>
            <a:cxnSpLocks/>
          </p:cNvCxnSpPr>
          <p:nvPr/>
        </p:nvCxnSpPr>
        <p:spPr>
          <a:xfrm>
            <a:off x="7096754" y="4947325"/>
            <a:ext cx="491162" cy="7797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664BA32-A520-49C5-90C0-F6B280E9BE50}"/>
              </a:ext>
            </a:extLst>
          </p:cNvPr>
          <p:cNvCxnSpPr>
            <a:cxnSpLocks/>
          </p:cNvCxnSpPr>
          <p:nvPr/>
        </p:nvCxnSpPr>
        <p:spPr>
          <a:xfrm>
            <a:off x="7063168" y="4161250"/>
            <a:ext cx="973927" cy="1620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1199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8108136" y="1220724"/>
            <a:ext cx="4055869" cy="562123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BREAKOUT 1-4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CARRY THE PUCK – OUTLET OPTIONS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CURL ON THE RIGHT SIDE, TIMING WITH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CURL AND TIMING WITH LD, DOT LANE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CURL AND TIMING WITH LD, COULD BE HIGHER A BIT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TIME IS ROUTE, SUPPORT RD AND READY TO STRETCH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6042" y="16042"/>
            <a:ext cx="1214796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75549F2-22F5-4101-B50E-F0372487FE5F}"/>
              </a:ext>
            </a:extLst>
          </p:cNvPr>
          <p:cNvGrpSpPr/>
          <p:nvPr/>
        </p:nvGrpSpPr>
        <p:grpSpPr>
          <a:xfrm>
            <a:off x="88551" y="3953939"/>
            <a:ext cx="483476" cy="338554"/>
            <a:chOff x="1405759" y="334860"/>
            <a:chExt cx="483476" cy="33855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07DE64E-76E5-45C1-B8A8-D31AC6514D4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A2F429C-1D9D-41A6-9F87-0430F9D34C5C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0F77B10-8777-43F4-A9E1-5FA61740D953}"/>
              </a:ext>
            </a:extLst>
          </p:cNvPr>
          <p:cNvGrpSpPr/>
          <p:nvPr/>
        </p:nvGrpSpPr>
        <p:grpSpPr>
          <a:xfrm>
            <a:off x="339460" y="5686486"/>
            <a:ext cx="483476" cy="338554"/>
            <a:chOff x="1405759" y="334860"/>
            <a:chExt cx="483476" cy="33855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ABA548E-F172-45D3-9291-56756AC6C8D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D7FF6DA-1401-45F9-BB30-6D653BF6B8F1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BDA929F-1E0A-4CA9-802F-02601B624791}"/>
              </a:ext>
            </a:extLst>
          </p:cNvPr>
          <p:cNvGrpSpPr/>
          <p:nvPr/>
        </p:nvGrpSpPr>
        <p:grpSpPr>
          <a:xfrm>
            <a:off x="6250976" y="1956696"/>
            <a:ext cx="483476" cy="338554"/>
            <a:chOff x="1405759" y="334860"/>
            <a:chExt cx="483476" cy="338554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5CFD1B9-FA83-475F-89F1-D4F37BB1A583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13A3513-71B4-4654-BCAC-D8DE5C47D74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30743DD-BB5C-42A5-B2AF-A95DECC364E1}"/>
              </a:ext>
            </a:extLst>
          </p:cNvPr>
          <p:cNvGrpSpPr/>
          <p:nvPr/>
        </p:nvGrpSpPr>
        <p:grpSpPr>
          <a:xfrm>
            <a:off x="816101" y="2691904"/>
            <a:ext cx="483476" cy="338554"/>
            <a:chOff x="1405759" y="334860"/>
            <a:chExt cx="483476" cy="3385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75081FC-C8D9-414C-8410-0DF558688DF3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523B7C6-2A48-460C-A085-477FAE14EEDA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B7289EB-AAEE-48FE-9621-6BF816BB783D}"/>
              </a:ext>
            </a:extLst>
          </p:cNvPr>
          <p:cNvGrpSpPr/>
          <p:nvPr/>
        </p:nvGrpSpPr>
        <p:grpSpPr>
          <a:xfrm>
            <a:off x="760121" y="1967578"/>
            <a:ext cx="483476" cy="338554"/>
            <a:chOff x="1405759" y="334860"/>
            <a:chExt cx="483476" cy="33855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2AE54B2-4C5D-4DB6-84C8-74990077E247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DC69AFD-3C6F-49E3-9B57-D4346F17B230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10E8EDA6-B7DD-4BDF-8138-F4B1E25193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800" y="3823532"/>
            <a:ext cx="524301" cy="749873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390CE628-F857-45F3-A9B1-472827A37480}"/>
              </a:ext>
            </a:extLst>
          </p:cNvPr>
          <p:cNvGrpSpPr/>
          <p:nvPr/>
        </p:nvGrpSpPr>
        <p:grpSpPr>
          <a:xfrm>
            <a:off x="339460" y="4301524"/>
            <a:ext cx="2082898" cy="599957"/>
            <a:chOff x="3140196" y="3376834"/>
            <a:chExt cx="1970690" cy="678875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D22CE359-8DE1-4430-8D9E-E913821E2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FEB0F57C-F082-403C-92C4-C0A5DE7EE820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77A40B4-5945-41F9-8C49-E1CDDC6211B8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6492714" y="2295250"/>
            <a:ext cx="0" cy="260623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D464A05-0F08-495A-9BB9-F6CBC6CD5CDA}"/>
              </a:ext>
            </a:extLst>
          </p:cNvPr>
          <p:cNvCxnSpPr>
            <a:cxnSpLocks/>
          </p:cNvCxnSpPr>
          <p:nvPr/>
        </p:nvCxnSpPr>
        <p:spPr>
          <a:xfrm>
            <a:off x="1299577" y="2861181"/>
            <a:ext cx="1816847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94DA6AB-226D-4223-BE31-647D74C06E3E}"/>
              </a:ext>
            </a:extLst>
          </p:cNvPr>
          <p:cNvCxnSpPr>
            <a:cxnSpLocks/>
          </p:cNvCxnSpPr>
          <p:nvPr/>
        </p:nvCxnSpPr>
        <p:spPr>
          <a:xfrm>
            <a:off x="1220750" y="2136855"/>
            <a:ext cx="2539487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8847E1-6909-4510-B700-93A1D09B5574}"/>
              </a:ext>
            </a:extLst>
          </p:cNvPr>
          <p:cNvCxnSpPr>
            <a:cxnSpLocks/>
          </p:cNvCxnSpPr>
          <p:nvPr/>
        </p:nvCxnSpPr>
        <p:spPr>
          <a:xfrm>
            <a:off x="838949" y="5855763"/>
            <a:ext cx="2184169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4066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906394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ENTRIE 1-4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LEFT SIDE</a:t>
            </a: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BLUE LINE INSIDE BLUE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POST BLUE LINE (HARD RIM)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PUCK, SHUT DOWN RIM OR D2D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FIRST ON PUCK, MOVE TO LD OR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NET FRONT, READY TO SUPPORT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1AD203-3684-495F-B94D-6E3E6D33CFDA}"/>
              </a:ext>
            </a:extLst>
          </p:cNvPr>
          <p:cNvGrpSpPr/>
          <p:nvPr/>
        </p:nvGrpSpPr>
        <p:grpSpPr>
          <a:xfrm>
            <a:off x="7748672" y="3953939"/>
            <a:ext cx="483476" cy="338554"/>
            <a:chOff x="1405759" y="334860"/>
            <a:chExt cx="483476" cy="33855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B341CD0-637C-44CE-8EC7-06B02501309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9A9BB2D-DA1E-4758-A94D-33656CE5B71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29D590-7993-4491-80A5-C605137FD759}"/>
              </a:ext>
            </a:extLst>
          </p:cNvPr>
          <p:cNvGrpSpPr/>
          <p:nvPr/>
        </p:nvGrpSpPr>
        <p:grpSpPr>
          <a:xfrm>
            <a:off x="7999581" y="5686486"/>
            <a:ext cx="483476" cy="338554"/>
            <a:chOff x="1405759" y="334860"/>
            <a:chExt cx="483476" cy="33855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0BF597C-A19F-4FF0-ADAE-56A299010F0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85B5371-505D-4EC5-93A8-176E6D9AC89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F8BB9C-77DB-4D74-A792-213AAC89AFD5}"/>
              </a:ext>
            </a:extLst>
          </p:cNvPr>
          <p:cNvGrpSpPr/>
          <p:nvPr/>
        </p:nvGrpSpPr>
        <p:grpSpPr>
          <a:xfrm>
            <a:off x="9173147" y="4959548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30B9E33-F783-41CB-95EA-B2461D75315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2C0FFDE-56DB-4049-AC1D-0E375B3A81D4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37E0C16-197B-4D00-B752-0B9A74EA3C9E}"/>
              </a:ext>
            </a:extLst>
          </p:cNvPr>
          <p:cNvGrpSpPr/>
          <p:nvPr/>
        </p:nvGrpSpPr>
        <p:grpSpPr>
          <a:xfrm>
            <a:off x="8931409" y="2681043"/>
            <a:ext cx="483476" cy="338554"/>
            <a:chOff x="1405759" y="334860"/>
            <a:chExt cx="483476" cy="3385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0026FDF-CD37-431A-BEBF-922C66B3CFE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2F4E465-2992-4240-AD0C-A2679ED9BEE1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DC6201-3E59-4549-9FA5-17F0BDD14D04}"/>
              </a:ext>
            </a:extLst>
          </p:cNvPr>
          <p:cNvGrpSpPr/>
          <p:nvPr/>
        </p:nvGrpSpPr>
        <p:grpSpPr>
          <a:xfrm>
            <a:off x="9414885" y="1959318"/>
            <a:ext cx="483476" cy="338554"/>
            <a:chOff x="1405759" y="334860"/>
            <a:chExt cx="483476" cy="33855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CCE8DE4-A9CA-4113-8830-7D95A2C2AAE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343FEA9-080C-4F62-82C7-4C4F7DEC9E4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FC097AB-283A-4E89-BB5C-ED4707BED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95793" y="2224651"/>
            <a:ext cx="524301" cy="749873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B5A5F36-783E-4409-A21F-EB6681862800}"/>
              </a:ext>
            </a:extLst>
          </p:cNvPr>
          <p:cNvCxnSpPr>
            <a:cxnSpLocks/>
          </p:cNvCxnSpPr>
          <p:nvPr/>
        </p:nvCxnSpPr>
        <p:spPr>
          <a:xfrm flipV="1">
            <a:off x="9656623" y="4123216"/>
            <a:ext cx="1099609" cy="94985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D506105-2D39-40D5-833C-3B36D2C59247}"/>
              </a:ext>
            </a:extLst>
          </p:cNvPr>
          <p:cNvCxnSpPr>
            <a:cxnSpLocks/>
          </p:cNvCxnSpPr>
          <p:nvPr/>
        </p:nvCxnSpPr>
        <p:spPr>
          <a:xfrm>
            <a:off x="9414885" y="2842804"/>
            <a:ext cx="1816847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04CBF1A-37B2-4D50-951C-489A9C388FAC}"/>
              </a:ext>
            </a:extLst>
          </p:cNvPr>
          <p:cNvCxnSpPr>
            <a:cxnSpLocks/>
          </p:cNvCxnSpPr>
          <p:nvPr/>
        </p:nvCxnSpPr>
        <p:spPr>
          <a:xfrm>
            <a:off x="9868121" y="2136855"/>
            <a:ext cx="1552237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4CE54CD-6ED7-4814-A14C-EB7A74C719EB}"/>
              </a:ext>
            </a:extLst>
          </p:cNvPr>
          <p:cNvCxnSpPr>
            <a:cxnSpLocks/>
          </p:cNvCxnSpPr>
          <p:nvPr/>
        </p:nvCxnSpPr>
        <p:spPr>
          <a:xfrm flipV="1">
            <a:off x="8499070" y="4740442"/>
            <a:ext cx="511167" cy="111532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5B8D65E-C03A-43DE-8F1F-3F792C8E8686}"/>
              </a:ext>
            </a:extLst>
          </p:cNvPr>
          <p:cNvCxnSpPr>
            <a:cxnSpLocks/>
          </p:cNvCxnSpPr>
          <p:nvPr/>
        </p:nvCxnSpPr>
        <p:spPr>
          <a:xfrm flipV="1">
            <a:off x="8153321" y="2224651"/>
            <a:ext cx="856916" cy="189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3139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906394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ENTRIE 1-4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RIGHT SIDE</a:t>
            </a: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POST BLUE LINE (HARD RIM)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BLUE LINE INSIDE BLUE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OUTSIDE PUCK, SHUT DOWN RIM OR D2D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NET FRONT, READY TO SUPPORT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FIRST ON PUCK, MOVE TO RD OR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1AD203-3684-495F-B94D-6E3E6D33CFDA}"/>
              </a:ext>
            </a:extLst>
          </p:cNvPr>
          <p:cNvGrpSpPr/>
          <p:nvPr/>
        </p:nvGrpSpPr>
        <p:grpSpPr>
          <a:xfrm>
            <a:off x="7748672" y="3953939"/>
            <a:ext cx="483476" cy="338554"/>
            <a:chOff x="1405759" y="334860"/>
            <a:chExt cx="483476" cy="33855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B341CD0-637C-44CE-8EC7-06B02501309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9A9BB2D-DA1E-4758-A94D-33656CE5B71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29D590-7993-4491-80A5-C605137FD759}"/>
              </a:ext>
            </a:extLst>
          </p:cNvPr>
          <p:cNvGrpSpPr/>
          <p:nvPr/>
        </p:nvGrpSpPr>
        <p:grpSpPr>
          <a:xfrm>
            <a:off x="7999581" y="5686486"/>
            <a:ext cx="483476" cy="338554"/>
            <a:chOff x="1405759" y="334860"/>
            <a:chExt cx="483476" cy="33855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0BF597C-A19F-4FF0-ADAE-56A299010F0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85B5371-505D-4EC5-93A8-176E6D9AC89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F8BB9C-77DB-4D74-A792-213AAC89AFD5}"/>
              </a:ext>
            </a:extLst>
          </p:cNvPr>
          <p:cNvGrpSpPr/>
          <p:nvPr/>
        </p:nvGrpSpPr>
        <p:grpSpPr>
          <a:xfrm>
            <a:off x="8232148" y="5121675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30B9E33-F783-41CB-95EA-B2461D75315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2C0FFDE-56DB-4049-AC1D-0E375B3A81D4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37E0C16-197B-4D00-B752-0B9A74EA3C9E}"/>
              </a:ext>
            </a:extLst>
          </p:cNvPr>
          <p:cNvGrpSpPr/>
          <p:nvPr/>
        </p:nvGrpSpPr>
        <p:grpSpPr>
          <a:xfrm>
            <a:off x="7541381" y="2889209"/>
            <a:ext cx="483476" cy="338554"/>
            <a:chOff x="1405759" y="334860"/>
            <a:chExt cx="483476" cy="3385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0026FDF-CD37-431A-BEBF-922C66B3CFE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2F4E465-2992-4240-AD0C-A2679ED9BEE1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DC6201-3E59-4549-9FA5-17F0BDD14D04}"/>
              </a:ext>
            </a:extLst>
          </p:cNvPr>
          <p:cNvGrpSpPr/>
          <p:nvPr/>
        </p:nvGrpSpPr>
        <p:grpSpPr>
          <a:xfrm>
            <a:off x="7620209" y="2136855"/>
            <a:ext cx="483476" cy="338554"/>
            <a:chOff x="1405759" y="334860"/>
            <a:chExt cx="483476" cy="33855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CCE8DE4-A9CA-4113-8830-7D95A2C2AAE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343FEA9-080C-4F62-82C7-4C4F7DEC9E4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FC097AB-283A-4E89-BB5C-ED4707BED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0358" y="5480826"/>
            <a:ext cx="524301" cy="749873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B5A5F36-783E-4409-A21F-EB6681862800}"/>
              </a:ext>
            </a:extLst>
          </p:cNvPr>
          <p:cNvCxnSpPr>
            <a:cxnSpLocks/>
            <a:stCxn id="35" idx="3"/>
            <a:endCxn id="42" idx="1"/>
          </p:cNvCxnSpPr>
          <p:nvPr/>
        </p:nvCxnSpPr>
        <p:spPr>
          <a:xfrm>
            <a:off x="8715624" y="5290952"/>
            <a:ext cx="2704734" cy="56481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D506105-2D39-40D5-833C-3B36D2C59247}"/>
              </a:ext>
            </a:extLst>
          </p:cNvPr>
          <p:cNvCxnSpPr>
            <a:cxnSpLocks/>
          </p:cNvCxnSpPr>
          <p:nvPr/>
        </p:nvCxnSpPr>
        <p:spPr>
          <a:xfrm>
            <a:off x="8021770" y="3077879"/>
            <a:ext cx="3512504" cy="192725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04CBF1A-37B2-4D50-951C-489A9C388FAC}"/>
              </a:ext>
            </a:extLst>
          </p:cNvPr>
          <p:cNvCxnSpPr>
            <a:cxnSpLocks/>
          </p:cNvCxnSpPr>
          <p:nvPr/>
        </p:nvCxnSpPr>
        <p:spPr>
          <a:xfrm>
            <a:off x="8078409" y="2306132"/>
            <a:ext cx="2573549" cy="165868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4CE54CD-6ED7-4814-A14C-EB7A74C719EB}"/>
              </a:ext>
            </a:extLst>
          </p:cNvPr>
          <p:cNvCxnSpPr>
            <a:cxnSpLocks/>
          </p:cNvCxnSpPr>
          <p:nvPr/>
        </p:nvCxnSpPr>
        <p:spPr>
          <a:xfrm>
            <a:off x="8499070" y="5855764"/>
            <a:ext cx="1369051" cy="3749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5B8D65E-C03A-43DE-8F1F-3F792C8E8686}"/>
              </a:ext>
            </a:extLst>
          </p:cNvPr>
          <p:cNvCxnSpPr>
            <a:cxnSpLocks/>
          </p:cNvCxnSpPr>
          <p:nvPr/>
        </p:nvCxnSpPr>
        <p:spPr>
          <a:xfrm flipV="1">
            <a:off x="8153321" y="4123216"/>
            <a:ext cx="856916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06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03495" y="1235037"/>
            <a:ext cx="6271874" cy="560391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WS WHEEL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BOARD SIDE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PICKS UP PUCK AND GIVES TO NET SIDE D WHO IS SKATING BEHIND THE NET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HEADS TO WS BOARD AND BECOMES OUTLET FOR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HEADS TOWARDS WS AND BECOMES SECOND OUTLET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WITH PUCK NOW HAS 2 OUTLETS IN ZONE FOR BREAKOUT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TAKES ROUTE OUT OF THE ZONE ON 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0B10161-76D2-4B4C-990A-AEA2FFAD1F2A}"/>
              </a:ext>
            </a:extLst>
          </p:cNvPr>
          <p:cNvSpPr txBox="1"/>
          <p:nvPr/>
        </p:nvSpPr>
        <p:spPr>
          <a:xfrm>
            <a:off x="1386290" y="38101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F4ACED-10AD-4516-B719-596B1FF9996A}"/>
              </a:ext>
            </a:extLst>
          </p:cNvPr>
          <p:cNvSpPr txBox="1"/>
          <p:nvPr/>
        </p:nvSpPr>
        <p:spPr>
          <a:xfrm>
            <a:off x="1544801" y="595412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758BF8-5ED7-4E64-A0D3-3F92E0A12C5C}"/>
              </a:ext>
            </a:extLst>
          </p:cNvPr>
          <p:cNvSpPr txBox="1"/>
          <p:nvPr/>
        </p:nvSpPr>
        <p:spPr>
          <a:xfrm>
            <a:off x="1570449" y="512303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231F83-1C9F-4BB7-8A6B-5EA61F6B6C52}"/>
              </a:ext>
            </a:extLst>
          </p:cNvPr>
          <p:cNvSpPr txBox="1"/>
          <p:nvPr/>
        </p:nvSpPr>
        <p:spPr>
          <a:xfrm>
            <a:off x="1375871" y="437089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6EEFF3-DAB0-444D-9BC3-7AF59904DA97}"/>
              </a:ext>
            </a:extLst>
          </p:cNvPr>
          <p:cNvSpPr txBox="1"/>
          <p:nvPr/>
        </p:nvSpPr>
        <p:spPr>
          <a:xfrm>
            <a:off x="1471249" y="4090525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F92992C-D248-45F2-A879-19DA5BCB7174}"/>
              </a:ext>
            </a:extLst>
          </p:cNvPr>
          <p:cNvCxnSpPr>
            <a:stCxn id="21" idx="1"/>
            <a:endCxn id="21" idx="1"/>
          </p:cNvCxnSpPr>
          <p:nvPr/>
        </p:nvCxnSpPr>
        <p:spPr>
          <a:xfrm>
            <a:off x="1739808" y="40600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7B837C6-3BED-4615-A2B7-05EE1F47FADA}"/>
              </a:ext>
            </a:extLst>
          </p:cNvPr>
          <p:cNvCxnSpPr>
            <a:stCxn id="21" idx="1"/>
          </p:cNvCxnSpPr>
          <p:nvPr/>
        </p:nvCxnSpPr>
        <p:spPr>
          <a:xfrm flipH="1">
            <a:off x="1127963" y="5307705"/>
            <a:ext cx="442486" cy="369195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CD00178-BB34-4CC5-A16A-79AEF7F3DC85}"/>
              </a:ext>
            </a:extLst>
          </p:cNvPr>
          <p:cNvCxnSpPr/>
          <p:nvPr/>
        </p:nvCxnSpPr>
        <p:spPr>
          <a:xfrm flipH="1" flipV="1">
            <a:off x="632663" y="4740226"/>
            <a:ext cx="495686" cy="84470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BCD71C3-936C-4137-A6DE-1D5E20984D9D}"/>
              </a:ext>
            </a:extLst>
          </p:cNvPr>
          <p:cNvCxnSpPr>
            <a:stCxn id="20" idx="1"/>
          </p:cNvCxnSpPr>
          <p:nvPr/>
        </p:nvCxnSpPr>
        <p:spPr>
          <a:xfrm flipH="1" flipV="1">
            <a:off x="1204163" y="5753100"/>
            <a:ext cx="340638" cy="3856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2A9B013-D3EF-4A4B-B77D-10B0B6380411}"/>
              </a:ext>
            </a:extLst>
          </p:cNvPr>
          <p:cNvCxnSpPr>
            <a:stCxn id="23" idx="1"/>
          </p:cNvCxnSpPr>
          <p:nvPr/>
        </p:nvCxnSpPr>
        <p:spPr>
          <a:xfrm flipH="1">
            <a:off x="746963" y="4275191"/>
            <a:ext cx="724286" cy="4618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85">
            <a:extLst>
              <a:ext uri="{FF2B5EF4-FFF2-40B4-BE49-F238E27FC236}">
                <a16:creationId xmlns:a16="http://schemas.microsoft.com/office/drawing/2014/main" id="{8BD2501E-22B0-4E6F-BD85-2397C9DEC8A5}"/>
              </a:ext>
            </a:extLst>
          </p:cNvPr>
          <p:cNvSpPr/>
          <p:nvPr/>
        </p:nvSpPr>
        <p:spPr>
          <a:xfrm>
            <a:off x="241390" y="3600450"/>
            <a:ext cx="372223" cy="1171575"/>
          </a:xfrm>
          <a:custGeom>
            <a:avLst/>
            <a:gdLst>
              <a:gd name="connsiteX0" fmla="*/ 372223 w 372223"/>
              <a:gd name="connsiteY0" fmla="*/ 1171575 h 1171575"/>
              <a:gd name="connsiteX1" fmla="*/ 238873 w 372223"/>
              <a:gd name="connsiteY1" fmla="*/ 1104900 h 1171575"/>
              <a:gd name="connsiteX2" fmla="*/ 257923 w 372223"/>
              <a:gd name="connsiteY2" fmla="*/ 1076325 h 1171575"/>
              <a:gd name="connsiteX3" fmla="*/ 286498 w 372223"/>
              <a:gd name="connsiteY3" fmla="*/ 1047750 h 1171575"/>
              <a:gd name="connsiteX4" fmla="*/ 324598 w 372223"/>
              <a:gd name="connsiteY4" fmla="*/ 990600 h 1171575"/>
              <a:gd name="connsiteX5" fmla="*/ 315073 w 372223"/>
              <a:gd name="connsiteY5" fmla="*/ 952500 h 1171575"/>
              <a:gd name="connsiteX6" fmla="*/ 286498 w 372223"/>
              <a:gd name="connsiteY6" fmla="*/ 942975 h 1171575"/>
              <a:gd name="connsiteX7" fmla="*/ 115048 w 372223"/>
              <a:gd name="connsiteY7" fmla="*/ 933450 h 1171575"/>
              <a:gd name="connsiteX8" fmla="*/ 124573 w 372223"/>
              <a:gd name="connsiteY8" fmla="*/ 904875 h 1171575"/>
              <a:gd name="connsiteX9" fmla="*/ 172198 w 372223"/>
              <a:gd name="connsiteY9" fmla="*/ 895350 h 1171575"/>
              <a:gd name="connsiteX10" fmla="*/ 276973 w 372223"/>
              <a:gd name="connsiteY10" fmla="*/ 876300 h 1171575"/>
              <a:gd name="connsiteX11" fmla="*/ 305548 w 372223"/>
              <a:gd name="connsiteY11" fmla="*/ 866775 h 1171575"/>
              <a:gd name="connsiteX12" fmla="*/ 315073 w 372223"/>
              <a:gd name="connsiteY12" fmla="*/ 838200 h 1171575"/>
              <a:gd name="connsiteX13" fmla="*/ 257923 w 372223"/>
              <a:gd name="connsiteY13" fmla="*/ 809625 h 1171575"/>
              <a:gd name="connsiteX14" fmla="*/ 76948 w 372223"/>
              <a:gd name="connsiteY14" fmla="*/ 800100 h 1171575"/>
              <a:gd name="connsiteX15" fmla="*/ 95998 w 372223"/>
              <a:gd name="connsiteY15" fmla="*/ 771525 h 1171575"/>
              <a:gd name="connsiteX16" fmla="*/ 153148 w 372223"/>
              <a:gd name="connsiteY16" fmla="*/ 752475 h 1171575"/>
              <a:gd name="connsiteX17" fmla="*/ 181723 w 372223"/>
              <a:gd name="connsiteY17" fmla="*/ 742950 h 1171575"/>
              <a:gd name="connsiteX18" fmla="*/ 210298 w 372223"/>
              <a:gd name="connsiteY18" fmla="*/ 733425 h 1171575"/>
              <a:gd name="connsiteX19" fmla="*/ 315073 w 372223"/>
              <a:gd name="connsiteY19" fmla="*/ 704850 h 1171575"/>
              <a:gd name="connsiteX20" fmla="*/ 305548 w 372223"/>
              <a:gd name="connsiteY20" fmla="*/ 676275 h 1171575"/>
              <a:gd name="connsiteX21" fmla="*/ 276973 w 372223"/>
              <a:gd name="connsiteY21" fmla="*/ 657225 h 1171575"/>
              <a:gd name="connsiteX22" fmla="*/ 238873 w 372223"/>
              <a:gd name="connsiteY22" fmla="*/ 647700 h 1171575"/>
              <a:gd name="connsiteX23" fmla="*/ 86473 w 372223"/>
              <a:gd name="connsiteY23" fmla="*/ 638175 h 1171575"/>
              <a:gd name="connsiteX24" fmla="*/ 95998 w 372223"/>
              <a:gd name="connsiteY24" fmla="*/ 609600 h 1171575"/>
              <a:gd name="connsiteX25" fmla="*/ 181723 w 372223"/>
              <a:gd name="connsiteY25" fmla="*/ 571500 h 1171575"/>
              <a:gd name="connsiteX26" fmla="*/ 210298 w 372223"/>
              <a:gd name="connsiteY26" fmla="*/ 561975 h 1171575"/>
              <a:gd name="connsiteX27" fmla="*/ 296023 w 372223"/>
              <a:gd name="connsiteY27" fmla="*/ 542925 h 1171575"/>
              <a:gd name="connsiteX28" fmla="*/ 305548 w 372223"/>
              <a:gd name="connsiteY28" fmla="*/ 514350 h 1171575"/>
              <a:gd name="connsiteX29" fmla="*/ 257923 w 372223"/>
              <a:gd name="connsiteY29" fmla="*/ 476250 h 1171575"/>
              <a:gd name="connsiteX30" fmla="*/ 143623 w 372223"/>
              <a:gd name="connsiteY30" fmla="*/ 457200 h 1171575"/>
              <a:gd name="connsiteX31" fmla="*/ 86473 w 372223"/>
              <a:gd name="connsiteY31" fmla="*/ 438150 h 1171575"/>
              <a:gd name="connsiteX32" fmla="*/ 76948 w 372223"/>
              <a:gd name="connsiteY32" fmla="*/ 409575 h 1171575"/>
              <a:gd name="connsiteX33" fmla="*/ 105523 w 372223"/>
              <a:gd name="connsiteY33" fmla="*/ 390525 h 1171575"/>
              <a:gd name="connsiteX34" fmla="*/ 134098 w 372223"/>
              <a:gd name="connsiteY34" fmla="*/ 381000 h 1171575"/>
              <a:gd name="connsiteX35" fmla="*/ 267448 w 372223"/>
              <a:gd name="connsiteY35" fmla="*/ 361950 h 1171575"/>
              <a:gd name="connsiteX36" fmla="*/ 286498 w 372223"/>
              <a:gd name="connsiteY36" fmla="*/ 333375 h 1171575"/>
              <a:gd name="connsiteX37" fmla="*/ 276973 w 372223"/>
              <a:gd name="connsiteY37" fmla="*/ 285750 h 1171575"/>
              <a:gd name="connsiteX38" fmla="*/ 248398 w 372223"/>
              <a:gd name="connsiteY38" fmla="*/ 276225 h 1171575"/>
              <a:gd name="connsiteX39" fmla="*/ 57898 w 372223"/>
              <a:gd name="connsiteY39" fmla="*/ 266700 h 1171575"/>
              <a:gd name="connsiteX40" fmla="*/ 748 w 372223"/>
              <a:gd name="connsiteY40" fmla="*/ 228600 h 1171575"/>
              <a:gd name="connsiteX41" fmla="*/ 29323 w 372223"/>
              <a:gd name="connsiteY41" fmla="*/ 219075 h 1171575"/>
              <a:gd name="connsiteX42" fmla="*/ 57898 w 372223"/>
              <a:gd name="connsiteY42" fmla="*/ 200025 h 1171575"/>
              <a:gd name="connsiteX43" fmla="*/ 86473 w 372223"/>
              <a:gd name="connsiteY43" fmla="*/ 190500 h 1171575"/>
              <a:gd name="connsiteX44" fmla="*/ 172198 w 372223"/>
              <a:gd name="connsiteY44" fmla="*/ 171450 h 1171575"/>
              <a:gd name="connsiteX45" fmla="*/ 200773 w 372223"/>
              <a:gd name="connsiteY45" fmla="*/ 161925 h 1171575"/>
              <a:gd name="connsiteX46" fmla="*/ 219823 w 372223"/>
              <a:gd name="connsiteY46" fmla="*/ 133350 h 1171575"/>
              <a:gd name="connsiteX47" fmla="*/ 134098 w 372223"/>
              <a:gd name="connsiteY47" fmla="*/ 104775 h 1171575"/>
              <a:gd name="connsiteX48" fmla="*/ 76948 w 372223"/>
              <a:gd name="connsiteY48" fmla="*/ 85725 h 1171575"/>
              <a:gd name="connsiteX49" fmla="*/ 38848 w 372223"/>
              <a:gd name="connsiteY49" fmla="*/ 28575 h 1171575"/>
              <a:gd name="connsiteX50" fmla="*/ 29323 w 372223"/>
              <a:gd name="connsiteY50" fmla="*/ 0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72223" h="1171575">
                <a:moveTo>
                  <a:pt x="372223" y="1171575"/>
                </a:moveTo>
                <a:cubicBezTo>
                  <a:pt x="327773" y="1149350"/>
                  <a:pt x="277051" y="1136715"/>
                  <a:pt x="238873" y="1104900"/>
                </a:cubicBezTo>
                <a:cubicBezTo>
                  <a:pt x="230079" y="1097571"/>
                  <a:pt x="250594" y="1085119"/>
                  <a:pt x="257923" y="1076325"/>
                </a:cubicBezTo>
                <a:cubicBezTo>
                  <a:pt x="266547" y="1065977"/>
                  <a:pt x="278228" y="1058383"/>
                  <a:pt x="286498" y="1047750"/>
                </a:cubicBezTo>
                <a:cubicBezTo>
                  <a:pt x="300554" y="1029678"/>
                  <a:pt x="324598" y="990600"/>
                  <a:pt x="324598" y="990600"/>
                </a:cubicBezTo>
                <a:cubicBezTo>
                  <a:pt x="321423" y="977900"/>
                  <a:pt x="323251" y="962722"/>
                  <a:pt x="315073" y="952500"/>
                </a:cubicBezTo>
                <a:cubicBezTo>
                  <a:pt x="308801" y="944660"/>
                  <a:pt x="296493" y="943927"/>
                  <a:pt x="286498" y="942975"/>
                </a:cubicBezTo>
                <a:cubicBezTo>
                  <a:pt x="229518" y="937548"/>
                  <a:pt x="172198" y="936625"/>
                  <a:pt x="115048" y="933450"/>
                </a:cubicBezTo>
                <a:cubicBezTo>
                  <a:pt x="118223" y="923925"/>
                  <a:pt x="116219" y="910444"/>
                  <a:pt x="124573" y="904875"/>
                </a:cubicBezTo>
                <a:cubicBezTo>
                  <a:pt x="138043" y="895895"/>
                  <a:pt x="156270" y="898246"/>
                  <a:pt x="172198" y="895350"/>
                </a:cubicBezTo>
                <a:cubicBezTo>
                  <a:pt x="203336" y="889689"/>
                  <a:pt x="245602" y="884143"/>
                  <a:pt x="276973" y="876300"/>
                </a:cubicBezTo>
                <a:cubicBezTo>
                  <a:pt x="286713" y="873865"/>
                  <a:pt x="296023" y="869950"/>
                  <a:pt x="305548" y="866775"/>
                </a:cubicBezTo>
                <a:cubicBezTo>
                  <a:pt x="308723" y="857250"/>
                  <a:pt x="318802" y="847522"/>
                  <a:pt x="315073" y="838200"/>
                </a:cubicBezTo>
                <a:cubicBezTo>
                  <a:pt x="310772" y="827447"/>
                  <a:pt x="268742" y="810609"/>
                  <a:pt x="257923" y="809625"/>
                </a:cubicBezTo>
                <a:cubicBezTo>
                  <a:pt x="197763" y="804156"/>
                  <a:pt x="137273" y="803275"/>
                  <a:pt x="76948" y="800100"/>
                </a:cubicBezTo>
                <a:cubicBezTo>
                  <a:pt x="83298" y="790575"/>
                  <a:pt x="86290" y="777592"/>
                  <a:pt x="95998" y="771525"/>
                </a:cubicBezTo>
                <a:cubicBezTo>
                  <a:pt x="113026" y="760882"/>
                  <a:pt x="134098" y="758825"/>
                  <a:pt x="153148" y="752475"/>
                </a:cubicBezTo>
                <a:lnTo>
                  <a:pt x="181723" y="742950"/>
                </a:lnTo>
                <a:cubicBezTo>
                  <a:pt x="191248" y="739775"/>
                  <a:pt x="200558" y="735860"/>
                  <a:pt x="210298" y="733425"/>
                </a:cubicBezTo>
                <a:cubicBezTo>
                  <a:pt x="296238" y="711940"/>
                  <a:pt x="261660" y="722654"/>
                  <a:pt x="315073" y="704850"/>
                </a:cubicBezTo>
                <a:cubicBezTo>
                  <a:pt x="311898" y="695325"/>
                  <a:pt x="311820" y="684115"/>
                  <a:pt x="305548" y="676275"/>
                </a:cubicBezTo>
                <a:cubicBezTo>
                  <a:pt x="298397" y="667336"/>
                  <a:pt x="287495" y="661734"/>
                  <a:pt x="276973" y="657225"/>
                </a:cubicBezTo>
                <a:cubicBezTo>
                  <a:pt x="264941" y="652068"/>
                  <a:pt x="251899" y="649003"/>
                  <a:pt x="238873" y="647700"/>
                </a:cubicBezTo>
                <a:cubicBezTo>
                  <a:pt x="188226" y="642635"/>
                  <a:pt x="137273" y="641350"/>
                  <a:pt x="86473" y="638175"/>
                </a:cubicBezTo>
                <a:cubicBezTo>
                  <a:pt x="89648" y="628650"/>
                  <a:pt x="89726" y="617440"/>
                  <a:pt x="95998" y="609600"/>
                </a:cubicBezTo>
                <a:cubicBezTo>
                  <a:pt x="112465" y="589017"/>
                  <a:pt x="164260" y="577321"/>
                  <a:pt x="181723" y="571500"/>
                </a:cubicBezTo>
                <a:cubicBezTo>
                  <a:pt x="191248" y="568325"/>
                  <a:pt x="200558" y="564410"/>
                  <a:pt x="210298" y="561975"/>
                </a:cubicBezTo>
                <a:cubicBezTo>
                  <a:pt x="264104" y="548523"/>
                  <a:pt x="235561" y="555017"/>
                  <a:pt x="296023" y="542925"/>
                </a:cubicBezTo>
                <a:cubicBezTo>
                  <a:pt x="299198" y="533400"/>
                  <a:pt x="307199" y="524254"/>
                  <a:pt x="305548" y="514350"/>
                </a:cubicBezTo>
                <a:cubicBezTo>
                  <a:pt x="301141" y="487909"/>
                  <a:pt x="279631" y="480197"/>
                  <a:pt x="257923" y="476250"/>
                </a:cubicBezTo>
                <a:cubicBezTo>
                  <a:pt x="177917" y="461703"/>
                  <a:pt x="201860" y="474671"/>
                  <a:pt x="143623" y="457200"/>
                </a:cubicBezTo>
                <a:cubicBezTo>
                  <a:pt x="124389" y="451430"/>
                  <a:pt x="86473" y="438150"/>
                  <a:pt x="86473" y="438150"/>
                </a:cubicBezTo>
                <a:cubicBezTo>
                  <a:pt x="83298" y="428625"/>
                  <a:pt x="73219" y="418897"/>
                  <a:pt x="76948" y="409575"/>
                </a:cubicBezTo>
                <a:cubicBezTo>
                  <a:pt x="81200" y="398946"/>
                  <a:pt x="95284" y="395645"/>
                  <a:pt x="105523" y="390525"/>
                </a:cubicBezTo>
                <a:cubicBezTo>
                  <a:pt x="114503" y="386035"/>
                  <a:pt x="124444" y="383758"/>
                  <a:pt x="134098" y="381000"/>
                </a:cubicBezTo>
                <a:cubicBezTo>
                  <a:pt x="189874" y="365064"/>
                  <a:pt x="191541" y="369541"/>
                  <a:pt x="267448" y="361950"/>
                </a:cubicBezTo>
                <a:cubicBezTo>
                  <a:pt x="273798" y="352425"/>
                  <a:pt x="285078" y="344734"/>
                  <a:pt x="286498" y="333375"/>
                </a:cubicBezTo>
                <a:cubicBezTo>
                  <a:pt x="288506" y="317311"/>
                  <a:pt x="285953" y="299220"/>
                  <a:pt x="276973" y="285750"/>
                </a:cubicBezTo>
                <a:cubicBezTo>
                  <a:pt x="271404" y="277396"/>
                  <a:pt x="258400" y="277095"/>
                  <a:pt x="248398" y="276225"/>
                </a:cubicBezTo>
                <a:cubicBezTo>
                  <a:pt x="185058" y="270717"/>
                  <a:pt x="121398" y="269875"/>
                  <a:pt x="57898" y="266700"/>
                </a:cubicBezTo>
                <a:cubicBezTo>
                  <a:pt x="47630" y="264133"/>
                  <a:pt x="-6991" y="259555"/>
                  <a:pt x="748" y="228600"/>
                </a:cubicBezTo>
                <a:cubicBezTo>
                  <a:pt x="3183" y="218860"/>
                  <a:pt x="20343" y="223565"/>
                  <a:pt x="29323" y="219075"/>
                </a:cubicBezTo>
                <a:cubicBezTo>
                  <a:pt x="39562" y="213955"/>
                  <a:pt x="47659" y="205145"/>
                  <a:pt x="57898" y="200025"/>
                </a:cubicBezTo>
                <a:cubicBezTo>
                  <a:pt x="66878" y="195535"/>
                  <a:pt x="76819" y="193258"/>
                  <a:pt x="86473" y="190500"/>
                </a:cubicBezTo>
                <a:cubicBezTo>
                  <a:pt x="154919" y="170944"/>
                  <a:pt x="93632" y="191092"/>
                  <a:pt x="172198" y="171450"/>
                </a:cubicBezTo>
                <a:cubicBezTo>
                  <a:pt x="181938" y="169015"/>
                  <a:pt x="191248" y="165100"/>
                  <a:pt x="200773" y="161925"/>
                </a:cubicBezTo>
                <a:cubicBezTo>
                  <a:pt x="207123" y="152400"/>
                  <a:pt x="222068" y="144575"/>
                  <a:pt x="219823" y="133350"/>
                </a:cubicBezTo>
                <a:cubicBezTo>
                  <a:pt x="215195" y="110211"/>
                  <a:pt x="135030" y="105008"/>
                  <a:pt x="134098" y="104775"/>
                </a:cubicBezTo>
                <a:cubicBezTo>
                  <a:pt x="114617" y="99905"/>
                  <a:pt x="76948" y="85725"/>
                  <a:pt x="76948" y="85725"/>
                </a:cubicBezTo>
                <a:cubicBezTo>
                  <a:pt x="64248" y="66675"/>
                  <a:pt x="46088" y="50295"/>
                  <a:pt x="38848" y="28575"/>
                </a:cubicBezTo>
                <a:lnTo>
                  <a:pt x="29323" y="0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409F308-F283-4031-96AC-E85F5E5B80C6}"/>
              </a:ext>
            </a:extLst>
          </p:cNvPr>
          <p:cNvCxnSpPr/>
          <p:nvPr/>
        </p:nvCxnSpPr>
        <p:spPr>
          <a:xfrm flipV="1">
            <a:off x="269965" y="3448050"/>
            <a:ext cx="62241" cy="1619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89">
            <a:extLst>
              <a:ext uri="{FF2B5EF4-FFF2-40B4-BE49-F238E27FC236}">
                <a16:creationId xmlns:a16="http://schemas.microsoft.com/office/drawing/2014/main" id="{68E9E77A-BE39-4A85-AA8D-7DF77CEFC389}"/>
              </a:ext>
            </a:extLst>
          </p:cNvPr>
          <p:cNvSpPr/>
          <p:nvPr/>
        </p:nvSpPr>
        <p:spPr>
          <a:xfrm>
            <a:off x="1718513" y="4657725"/>
            <a:ext cx="1447800" cy="677034"/>
          </a:xfrm>
          <a:custGeom>
            <a:avLst/>
            <a:gdLst>
              <a:gd name="connsiteX0" fmla="*/ 0 w 1447800"/>
              <a:gd name="connsiteY0" fmla="*/ 0 h 677034"/>
              <a:gd name="connsiteX1" fmla="*/ 19050 w 1447800"/>
              <a:gd name="connsiteY1" fmla="*/ 47625 h 677034"/>
              <a:gd name="connsiteX2" fmla="*/ 28575 w 1447800"/>
              <a:gd name="connsiteY2" fmla="*/ 76200 h 677034"/>
              <a:gd name="connsiteX3" fmla="*/ 47625 w 1447800"/>
              <a:gd name="connsiteY3" fmla="*/ 104775 h 677034"/>
              <a:gd name="connsiteX4" fmla="*/ 76200 w 1447800"/>
              <a:gd name="connsiteY4" fmla="*/ 161925 h 677034"/>
              <a:gd name="connsiteX5" fmla="*/ 104775 w 1447800"/>
              <a:gd name="connsiteY5" fmla="*/ 180975 h 677034"/>
              <a:gd name="connsiteX6" fmla="*/ 123825 w 1447800"/>
              <a:gd name="connsiteY6" fmla="*/ 209550 h 677034"/>
              <a:gd name="connsiteX7" fmla="*/ 152400 w 1447800"/>
              <a:gd name="connsiteY7" fmla="*/ 219075 h 677034"/>
              <a:gd name="connsiteX8" fmla="*/ 209550 w 1447800"/>
              <a:gd name="connsiteY8" fmla="*/ 257175 h 677034"/>
              <a:gd name="connsiteX9" fmla="*/ 238125 w 1447800"/>
              <a:gd name="connsiteY9" fmla="*/ 266700 h 677034"/>
              <a:gd name="connsiteX10" fmla="*/ 266700 w 1447800"/>
              <a:gd name="connsiteY10" fmla="*/ 285750 h 677034"/>
              <a:gd name="connsiteX11" fmla="*/ 295275 w 1447800"/>
              <a:gd name="connsiteY11" fmla="*/ 295275 h 677034"/>
              <a:gd name="connsiteX12" fmla="*/ 352425 w 1447800"/>
              <a:gd name="connsiteY12" fmla="*/ 333375 h 677034"/>
              <a:gd name="connsiteX13" fmla="*/ 409575 w 1447800"/>
              <a:gd name="connsiteY13" fmla="*/ 371475 h 677034"/>
              <a:gd name="connsiteX14" fmla="*/ 438150 w 1447800"/>
              <a:gd name="connsiteY14" fmla="*/ 390525 h 677034"/>
              <a:gd name="connsiteX15" fmla="*/ 466725 w 1447800"/>
              <a:gd name="connsiteY15" fmla="*/ 400050 h 677034"/>
              <a:gd name="connsiteX16" fmla="*/ 495300 w 1447800"/>
              <a:gd name="connsiteY16" fmla="*/ 419100 h 677034"/>
              <a:gd name="connsiteX17" fmla="*/ 552450 w 1447800"/>
              <a:gd name="connsiteY17" fmla="*/ 438150 h 677034"/>
              <a:gd name="connsiteX18" fmla="*/ 581025 w 1447800"/>
              <a:gd name="connsiteY18" fmla="*/ 447675 h 677034"/>
              <a:gd name="connsiteX19" fmla="*/ 638175 w 1447800"/>
              <a:gd name="connsiteY19" fmla="*/ 476250 h 677034"/>
              <a:gd name="connsiteX20" fmla="*/ 666750 w 1447800"/>
              <a:gd name="connsiteY20" fmla="*/ 495300 h 677034"/>
              <a:gd name="connsiteX21" fmla="*/ 695325 w 1447800"/>
              <a:gd name="connsiteY21" fmla="*/ 504825 h 677034"/>
              <a:gd name="connsiteX22" fmla="*/ 733425 w 1447800"/>
              <a:gd name="connsiteY22" fmla="*/ 523875 h 677034"/>
              <a:gd name="connsiteX23" fmla="*/ 790575 w 1447800"/>
              <a:gd name="connsiteY23" fmla="*/ 542925 h 677034"/>
              <a:gd name="connsiteX24" fmla="*/ 819150 w 1447800"/>
              <a:gd name="connsiteY24" fmla="*/ 552450 h 677034"/>
              <a:gd name="connsiteX25" fmla="*/ 847725 w 1447800"/>
              <a:gd name="connsiteY25" fmla="*/ 571500 h 677034"/>
              <a:gd name="connsiteX26" fmla="*/ 942975 w 1447800"/>
              <a:gd name="connsiteY26" fmla="*/ 600075 h 677034"/>
              <a:gd name="connsiteX27" fmla="*/ 1000125 w 1447800"/>
              <a:gd name="connsiteY27" fmla="*/ 619125 h 677034"/>
              <a:gd name="connsiteX28" fmla="*/ 1057275 w 1447800"/>
              <a:gd name="connsiteY28" fmla="*/ 638175 h 677034"/>
              <a:gd name="connsiteX29" fmla="*/ 1123950 w 1447800"/>
              <a:gd name="connsiteY29" fmla="*/ 657225 h 677034"/>
              <a:gd name="connsiteX30" fmla="*/ 1314450 w 1447800"/>
              <a:gd name="connsiteY30" fmla="*/ 676275 h 677034"/>
              <a:gd name="connsiteX31" fmla="*/ 1447800 w 1447800"/>
              <a:gd name="connsiteY31" fmla="*/ 676275 h 67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47800" h="677034">
                <a:moveTo>
                  <a:pt x="0" y="0"/>
                </a:moveTo>
                <a:cubicBezTo>
                  <a:pt x="6350" y="15875"/>
                  <a:pt x="13047" y="31616"/>
                  <a:pt x="19050" y="47625"/>
                </a:cubicBezTo>
                <a:cubicBezTo>
                  <a:pt x="22575" y="57026"/>
                  <a:pt x="24085" y="67220"/>
                  <a:pt x="28575" y="76200"/>
                </a:cubicBezTo>
                <a:cubicBezTo>
                  <a:pt x="33695" y="86439"/>
                  <a:pt x="42505" y="94536"/>
                  <a:pt x="47625" y="104775"/>
                </a:cubicBezTo>
                <a:cubicBezTo>
                  <a:pt x="63119" y="135763"/>
                  <a:pt x="48903" y="134628"/>
                  <a:pt x="76200" y="161925"/>
                </a:cubicBezTo>
                <a:cubicBezTo>
                  <a:pt x="84295" y="170020"/>
                  <a:pt x="95250" y="174625"/>
                  <a:pt x="104775" y="180975"/>
                </a:cubicBezTo>
                <a:cubicBezTo>
                  <a:pt x="111125" y="190500"/>
                  <a:pt x="114886" y="202399"/>
                  <a:pt x="123825" y="209550"/>
                </a:cubicBezTo>
                <a:cubicBezTo>
                  <a:pt x="131665" y="215822"/>
                  <a:pt x="143623" y="214199"/>
                  <a:pt x="152400" y="219075"/>
                </a:cubicBezTo>
                <a:cubicBezTo>
                  <a:pt x="172414" y="230194"/>
                  <a:pt x="190500" y="244475"/>
                  <a:pt x="209550" y="257175"/>
                </a:cubicBezTo>
                <a:cubicBezTo>
                  <a:pt x="217904" y="262744"/>
                  <a:pt x="229145" y="262210"/>
                  <a:pt x="238125" y="266700"/>
                </a:cubicBezTo>
                <a:cubicBezTo>
                  <a:pt x="248364" y="271820"/>
                  <a:pt x="256461" y="280630"/>
                  <a:pt x="266700" y="285750"/>
                </a:cubicBezTo>
                <a:cubicBezTo>
                  <a:pt x="275680" y="290240"/>
                  <a:pt x="286498" y="290399"/>
                  <a:pt x="295275" y="295275"/>
                </a:cubicBezTo>
                <a:cubicBezTo>
                  <a:pt x="315289" y="306394"/>
                  <a:pt x="333375" y="320675"/>
                  <a:pt x="352425" y="333375"/>
                </a:cubicBezTo>
                <a:lnTo>
                  <a:pt x="409575" y="371475"/>
                </a:lnTo>
                <a:cubicBezTo>
                  <a:pt x="419100" y="377825"/>
                  <a:pt x="427290" y="386905"/>
                  <a:pt x="438150" y="390525"/>
                </a:cubicBezTo>
                <a:cubicBezTo>
                  <a:pt x="447675" y="393700"/>
                  <a:pt x="457745" y="395560"/>
                  <a:pt x="466725" y="400050"/>
                </a:cubicBezTo>
                <a:cubicBezTo>
                  <a:pt x="476964" y="405170"/>
                  <a:pt x="484839" y="414451"/>
                  <a:pt x="495300" y="419100"/>
                </a:cubicBezTo>
                <a:cubicBezTo>
                  <a:pt x="513650" y="427255"/>
                  <a:pt x="533400" y="431800"/>
                  <a:pt x="552450" y="438150"/>
                </a:cubicBezTo>
                <a:cubicBezTo>
                  <a:pt x="561975" y="441325"/>
                  <a:pt x="572671" y="442106"/>
                  <a:pt x="581025" y="447675"/>
                </a:cubicBezTo>
                <a:cubicBezTo>
                  <a:pt x="662917" y="502270"/>
                  <a:pt x="559305" y="436815"/>
                  <a:pt x="638175" y="476250"/>
                </a:cubicBezTo>
                <a:cubicBezTo>
                  <a:pt x="648414" y="481370"/>
                  <a:pt x="656511" y="490180"/>
                  <a:pt x="666750" y="495300"/>
                </a:cubicBezTo>
                <a:cubicBezTo>
                  <a:pt x="675730" y="499790"/>
                  <a:pt x="686097" y="500870"/>
                  <a:pt x="695325" y="504825"/>
                </a:cubicBezTo>
                <a:cubicBezTo>
                  <a:pt x="708376" y="510418"/>
                  <a:pt x="720242" y="518602"/>
                  <a:pt x="733425" y="523875"/>
                </a:cubicBezTo>
                <a:cubicBezTo>
                  <a:pt x="752069" y="531333"/>
                  <a:pt x="771525" y="536575"/>
                  <a:pt x="790575" y="542925"/>
                </a:cubicBezTo>
                <a:cubicBezTo>
                  <a:pt x="800100" y="546100"/>
                  <a:pt x="810796" y="546881"/>
                  <a:pt x="819150" y="552450"/>
                </a:cubicBezTo>
                <a:cubicBezTo>
                  <a:pt x="828675" y="558800"/>
                  <a:pt x="837264" y="566851"/>
                  <a:pt x="847725" y="571500"/>
                </a:cubicBezTo>
                <a:cubicBezTo>
                  <a:pt x="894353" y="592224"/>
                  <a:pt x="900350" y="587287"/>
                  <a:pt x="942975" y="600075"/>
                </a:cubicBezTo>
                <a:cubicBezTo>
                  <a:pt x="962209" y="605845"/>
                  <a:pt x="981075" y="612775"/>
                  <a:pt x="1000125" y="619125"/>
                </a:cubicBezTo>
                <a:lnTo>
                  <a:pt x="1057275" y="638175"/>
                </a:lnTo>
                <a:cubicBezTo>
                  <a:pt x="1079923" y="645724"/>
                  <a:pt x="1100030" y="653238"/>
                  <a:pt x="1123950" y="657225"/>
                </a:cubicBezTo>
                <a:cubicBezTo>
                  <a:pt x="1168230" y="664605"/>
                  <a:pt x="1278977" y="674911"/>
                  <a:pt x="1314450" y="676275"/>
                </a:cubicBezTo>
                <a:cubicBezTo>
                  <a:pt x="1358867" y="677983"/>
                  <a:pt x="1403350" y="676275"/>
                  <a:pt x="1447800" y="676275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95B8ECC-8369-4CD2-B274-C9CB02FF2221}"/>
              </a:ext>
            </a:extLst>
          </p:cNvPr>
          <p:cNvCxnSpPr/>
          <p:nvPr/>
        </p:nvCxnSpPr>
        <p:spPr>
          <a:xfrm>
            <a:off x="3157607" y="5331519"/>
            <a:ext cx="227395" cy="31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316DE52-8593-4672-8284-1DFF2D275C03}"/>
              </a:ext>
            </a:extLst>
          </p:cNvPr>
          <p:cNvCxnSpPr/>
          <p:nvPr/>
        </p:nvCxnSpPr>
        <p:spPr>
          <a:xfrm flipV="1">
            <a:off x="1892973" y="3529012"/>
            <a:ext cx="701840" cy="16335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95">
            <a:extLst>
              <a:ext uri="{FF2B5EF4-FFF2-40B4-BE49-F238E27FC236}">
                <a16:creationId xmlns:a16="http://schemas.microsoft.com/office/drawing/2014/main" id="{A478E2C6-2E6C-42CC-8273-2A0E90AD7A22}"/>
              </a:ext>
            </a:extLst>
          </p:cNvPr>
          <p:cNvSpPr/>
          <p:nvPr/>
        </p:nvSpPr>
        <p:spPr>
          <a:xfrm>
            <a:off x="1280363" y="2046024"/>
            <a:ext cx="390525" cy="1811601"/>
          </a:xfrm>
          <a:custGeom>
            <a:avLst/>
            <a:gdLst>
              <a:gd name="connsiteX0" fmla="*/ 276225 w 390525"/>
              <a:gd name="connsiteY0" fmla="*/ 1811601 h 1811601"/>
              <a:gd name="connsiteX1" fmla="*/ 266700 w 390525"/>
              <a:gd name="connsiteY1" fmla="*/ 1744926 h 1811601"/>
              <a:gd name="connsiteX2" fmla="*/ 257175 w 390525"/>
              <a:gd name="connsiteY2" fmla="*/ 1716351 h 1811601"/>
              <a:gd name="connsiteX3" fmla="*/ 247650 w 390525"/>
              <a:gd name="connsiteY3" fmla="*/ 1678251 h 1811601"/>
              <a:gd name="connsiteX4" fmla="*/ 238125 w 390525"/>
              <a:gd name="connsiteY4" fmla="*/ 1649676 h 1811601"/>
              <a:gd name="connsiteX5" fmla="*/ 219075 w 390525"/>
              <a:gd name="connsiteY5" fmla="*/ 1573476 h 1811601"/>
              <a:gd name="connsiteX6" fmla="*/ 209550 w 390525"/>
              <a:gd name="connsiteY6" fmla="*/ 1544901 h 1811601"/>
              <a:gd name="connsiteX7" fmla="*/ 190500 w 390525"/>
              <a:gd name="connsiteY7" fmla="*/ 1468701 h 1811601"/>
              <a:gd name="connsiteX8" fmla="*/ 171450 w 390525"/>
              <a:gd name="connsiteY8" fmla="*/ 1411551 h 1811601"/>
              <a:gd name="connsiteX9" fmla="*/ 161925 w 390525"/>
              <a:gd name="connsiteY9" fmla="*/ 1373451 h 1811601"/>
              <a:gd name="connsiteX10" fmla="*/ 142875 w 390525"/>
              <a:gd name="connsiteY10" fmla="*/ 1316301 h 1811601"/>
              <a:gd name="connsiteX11" fmla="*/ 123825 w 390525"/>
              <a:gd name="connsiteY11" fmla="*/ 1221051 h 1811601"/>
              <a:gd name="connsiteX12" fmla="*/ 95250 w 390525"/>
              <a:gd name="connsiteY12" fmla="*/ 1068651 h 1811601"/>
              <a:gd name="connsiteX13" fmla="*/ 85725 w 390525"/>
              <a:gd name="connsiteY13" fmla="*/ 1030551 h 1811601"/>
              <a:gd name="connsiteX14" fmla="*/ 66675 w 390525"/>
              <a:gd name="connsiteY14" fmla="*/ 973401 h 1811601"/>
              <a:gd name="connsiteX15" fmla="*/ 57150 w 390525"/>
              <a:gd name="connsiteY15" fmla="*/ 916251 h 1811601"/>
              <a:gd name="connsiteX16" fmla="*/ 38100 w 390525"/>
              <a:gd name="connsiteY16" fmla="*/ 811476 h 1811601"/>
              <a:gd name="connsiteX17" fmla="*/ 19050 w 390525"/>
              <a:gd name="connsiteY17" fmla="*/ 659076 h 1811601"/>
              <a:gd name="connsiteX18" fmla="*/ 0 w 390525"/>
              <a:gd name="connsiteY18" fmla="*/ 535251 h 1811601"/>
              <a:gd name="connsiteX19" fmla="*/ 9525 w 390525"/>
              <a:gd name="connsiteY19" fmla="*/ 211401 h 1811601"/>
              <a:gd name="connsiteX20" fmla="*/ 19050 w 390525"/>
              <a:gd name="connsiteY20" fmla="*/ 154251 h 1811601"/>
              <a:gd name="connsiteX21" fmla="*/ 57150 w 390525"/>
              <a:gd name="connsiteY21" fmla="*/ 49476 h 1811601"/>
              <a:gd name="connsiteX22" fmla="*/ 85725 w 390525"/>
              <a:gd name="connsiteY22" fmla="*/ 39951 h 1811601"/>
              <a:gd name="connsiteX23" fmla="*/ 114300 w 390525"/>
              <a:gd name="connsiteY23" fmla="*/ 20901 h 1811601"/>
              <a:gd name="connsiteX24" fmla="*/ 152400 w 390525"/>
              <a:gd name="connsiteY24" fmla="*/ 11376 h 1811601"/>
              <a:gd name="connsiteX25" fmla="*/ 390525 w 390525"/>
              <a:gd name="connsiteY25" fmla="*/ 1851 h 1811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0525" h="1811601">
                <a:moveTo>
                  <a:pt x="276225" y="1811601"/>
                </a:moveTo>
                <a:cubicBezTo>
                  <a:pt x="273050" y="1789376"/>
                  <a:pt x="271103" y="1766941"/>
                  <a:pt x="266700" y="1744926"/>
                </a:cubicBezTo>
                <a:cubicBezTo>
                  <a:pt x="264731" y="1735081"/>
                  <a:pt x="259933" y="1726005"/>
                  <a:pt x="257175" y="1716351"/>
                </a:cubicBezTo>
                <a:cubicBezTo>
                  <a:pt x="253579" y="1703764"/>
                  <a:pt x="251246" y="1690838"/>
                  <a:pt x="247650" y="1678251"/>
                </a:cubicBezTo>
                <a:cubicBezTo>
                  <a:pt x="244892" y="1668597"/>
                  <a:pt x="240767" y="1659362"/>
                  <a:pt x="238125" y="1649676"/>
                </a:cubicBezTo>
                <a:cubicBezTo>
                  <a:pt x="231236" y="1624417"/>
                  <a:pt x="227354" y="1598314"/>
                  <a:pt x="219075" y="1573476"/>
                </a:cubicBezTo>
                <a:cubicBezTo>
                  <a:pt x="215900" y="1563951"/>
                  <a:pt x="212192" y="1554587"/>
                  <a:pt x="209550" y="1544901"/>
                </a:cubicBezTo>
                <a:cubicBezTo>
                  <a:pt x="202661" y="1519642"/>
                  <a:pt x="198779" y="1493539"/>
                  <a:pt x="190500" y="1468701"/>
                </a:cubicBezTo>
                <a:cubicBezTo>
                  <a:pt x="184150" y="1449651"/>
                  <a:pt x="176320" y="1431032"/>
                  <a:pt x="171450" y="1411551"/>
                </a:cubicBezTo>
                <a:cubicBezTo>
                  <a:pt x="168275" y="1398851"/>
                  <a:pt x="165687" y="1385990"/>
                  <a:pt x="161925" y="1373451"/>
                </a:cubicBezTo>
                <a:cubicBezTo>
                  <a:pt x="156155" y="1354217"/>
                  <a:pt x="146813" y="1335992"/>
                  <a:pt x="142875" y="1316301"/>
                </a:cubicBezTo>
                <a:cubicBezTo>
                  <a:pt x="136525" y="1284551"/>
                  <a:pt x="129148" y="1252989"/>
                  <a:pt x="123825" y="1221051"/>
                </a:cubicBezTo>
                <a:cubicBezTo>
                  <a:pt x="115788" y="1172828"/>
                  <a:pt x="106669" y="1114326"/>
                  <a:pt x="95250" y="1068651"/>
                </a:cubicBezTo>
                <a:cubicBezTo>
                  <a:pt x="92075" y="1055951"/>
                  <a:pt x="89487" y="1043090"/>
                  <a:pt x="85725" y="1030551"/>
                </a:cubicBezTo>
                <a:cubicBezTo>
                  <a:pt x="79955" y="1011317"/>
                  <a:pt x="69976" y="993208"/>
                  <a:pt x="66675" y="973401"/>
                </a:cubicBezTo>
                <a:cubicBezTo>
                  <a:pt x="63500" y="954351"/>
                  <a:pt x="60605" y="935252"/>
                  <a:pt x="57150" y="916251"/>
                </a:cubicBezTo>
                <a:cubicBezTo>
                  <a:pt x="47636" y="863926"/>
                  <a:pt x="45755" y="867611"/>
                  <a:pt x="38100" y="811476"/>
                </a:cubicBezTo>
                <a:cubicBezTo>
                  <a:pt x="31183" y="760750"/>
                  <a:pt x="27466" y="709575"/>
                  <a:pt x="19050" y="659076"/>
                </a:cubicBezTo>
                <a:cubicBezTo>
                  <a:pt x="5834" y="579781"/>
                  <a:pt x="12256" y="621045"/>
                  <a:pt x="0" y="535251"/>
                </a:cubicBezTo>
                <a:cubicBezTo>
                  <a:pt x="3175" y="427301"/>
                  <a:pt x="4132" y="319263"/>
                  <a:pt x="9525" y="211401"/>
                </a:cubicBezTo>
                <a:cubicBezTo>
                  <a:pt x="10489" y="192112"/>
                  <a:pt x="15003" y="173135"/>
                  <a:pt x="19050" y="154251"/>
                </a:cubicBezTo>
                <a:cubicBezTo>
                  <a:pt x="23213" y="134825"/>
                  <a:pt x="31300" y="70156"/>
                  <a:pt x="57150" y="49476"/>
                </a:cubicBezTo>
                <a:cubicBezTo>
                  <a:pt x="64990" y="43204"/>
                  <a:pt x="76745" y="44441"/>
                  <a:pt x="85725" y="39951"/>
                </a:cubicBezTo>
                <a:cubicBezTo>
                  <a:pt x="95964" y="34831"/>
                  <a:pt x="103778" y="25410"/>
                  <a:pt x="114300" y="20901"/>
                </a:cubicBezTo>
                <a:cubicBezTo>
                  <a:pt x="126332" y="15744"/>
                  <a:pt x="139520" y="13718"/>
                  <a:pt x="152400" y="11376"/>
                </a:cubicBezTo>
                <a:cubicBezTo>
                  <a:pt x="249240" y="-6231"/>
                  <a:pt x="263855" y="1851"/>
                  <a:pt x="390525" y="1851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7CDE27D-CC1F-4668-8D36-13826D9946B0}"/>
              </a:ext>
            </a:extLst>
          </p:cNvPr>
          <p:cNvCxnSpPr/>
          <p:nvPr/>
        </p:nvCxnSpPr>
        <p:spPr>
          <a:xfrm>
            <a:off x="1670502" y="2046024"/>
            <a:ext cx="227395" cy="31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F8F06ED-E081-4E94-B634-1DB88010D0CB}"/>
              </a:ext>
            </a:extLst>
          </p:cNvPr>
          <p:cNvCxnSpPr/>
          <p:nvPr/>
        </p:nvCxnSpPr>
        <p:spPr>
          <a:xfrm flipV="1">
            <a:off x="332206" y="2181225"/>
            <a:ext cx="1487215" cy="1266826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EADB251-36C5-4FD3-BB01-E62655095310}"/>
              </a:ext>
            </a:extLst>
          </p:cNvPr>
          <p:cNvCxnSpPr/>
          <p:nvPr/>
        </p:nvCxnSpPr>
        <p:spPr>
          <a:xfrm>
            <a:off x="405758" y="3498422"/>
            <a:ext cx="2126241" cy="30591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17EDB50A-89A9-4F7E-AEF8-E4BD00D77242}"/>
              </a:ext>
            </a:extLst>
          </p:cNvPr>
          <p:cNvSpPr txBox="1">
            <a:spLocks/>
          </p:cNvSpPr>
          <p:nvPr/>
        </p:nvSpPr>
        <p:spPr>
          <a:xfrm>
            <a:off x="19050" y="19050"/>
            <a:ext cx="12156319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DEFENSIVE ZONE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0560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538902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OFFENSIVE-ZONE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RIGHT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WALK BLUE LINE – 3 OPTIONS, SHOT – LW -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FLANKERS, TAG UP AT THE BLUE LINE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HIGH TIP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SPREAD OUT, READY TO ATTACK/REBOUND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GOALIE PRESENCE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*ATTACK OFF THE FACEOFF*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1AD203-3684-495F-B94D-6E3E6D33CFDA}"/>
              </a:ext>
            </a:extLst>
          </p:cNvPr>
          <p:cNvGrpSpPr/>
          <p:nvPr/>
        </p:nvGrpSpPr>
        <p:grpSpPr>
          <a:xfrm>
            <a:off x="8768499" y="5697368"/>
            <a:ext cx="483476" cy="338554"/>
            <a:chOff x="1405759" y="334860"/>
            <a:chExt cx="483476" cy="33855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B341CD0-637C-44CE-8EC7-06B02501309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9A9BB2D-DA1E-4758-A94D-33656CE5B71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29D590-7993-4491-80A5-C605137FD759}"/>
              </a:ext>
            </a:extLst>
          </p:cNvPr>
          <p:cNvGrpSpPr/>
          <p:nvPr/>
        </p:nvGrpSpPr>
        <p:grpSpPr>
          <a:xfrm>
            <a:off x="9674981" y="5990609"/>
            <a:ext cx="483476" cy="338554"/>
            <a:chOff x="1405759" y="334860"/>
            <a:chExt cx="483476" cy="33855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0BF597C-A19F-4FF0-ADAE-56A299010F0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85B5371-505D-4EC5-93A8-176E6D9AC89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F8BB9C-77DB-4D74-A792-213AAC89AFD5}"/>
              </a:ext>
            </a:extLst>
          </p:cNvPr>
          <p:cNvGrpSpPr/>
          <p:nvPr/>
        </p:nvGrpSpPr>
        <p:grpSpPr>
          <a:xfrm>
            <a:off x="9596154" y="4247380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30B9E33-F783-41CB-95EA-B2461D75315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2C0FFDE-56DB-4049-AC1D-0E375B3A81D4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37E0C16-197B-4D00-B752-0B9A74EA3C9E}"/>
              </a:ext>
            </a:extLst>
          </p:cNvPr>
          <p:cNvGrpSpPr/>
          <p:nvPr/>
        </p:nvGrpSpPr>
        <p:grpSpPr>
          <a:xfrm>
            <a:off x="9674981" y="5119824"/>
            <a:ext cx="483476" cy="338554"/>
            <a:chOff x="1405759" y="334860"/>
            <a:chExt cx="483476" cy="3385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0026FDF-CD37-431A-BEBF-922C66B3CFE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2F4E465-2992-4240-AD0C-A2679ED9BEE1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DC6201-3E59-4549-9FA5-17F0BDD14D04}"/>
              </a:ext>
            </a:extLst>
          </p:cNvPr>
          <p:cNvGrpSpPr/>
          <p:nvPr/>
        </p:nvGrpSpPr>
        <p:grpSpPr>
          <a:xfrm>
            <a:off x="8689672" y="3695591"/>
            <a:ext cx="483476" cy="338554"/>
            <a:chOff x="1405759" y="334860"/>
            <a:chExt cx="483476" cy="33855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CCE8DE4-A9CA-4113-8830-7D95A2C2AAE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343FEA9-080C-4F62-82C7-4C4F7DEC9E4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FC097AB-283A-4E89-BB5C-ED4707BED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5134" y="4839142"/>
            <a:ext cx="524301" cy="749873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231A303-6463-4CD1-B139-55239A9B72A8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9010237" y="5390715"/>
            <a:ext cx="743572" cy="306653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C3FC791-6414-44CD-981D-DB39C42A38B2}"/>
              </a:ext>
            </a:extLst>
          </p:cNvPr>
          <p:cNvGrpSpPr/>
          <p:nvPr/>
        </p:nvGrpSpPr>
        <p:grpSpPr>
          <a:xfrm rot="16200000">
            <a:off x="8293334" y="4675115"/>
            <a:ext cx="1433665" cy="599957"/>
            <a:chOff x="3140196" y="3376834"/>
            <a:chExt cx="1970690" cy="678875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588B7DE-087A-44C9-B806-146868C6C0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7074BCDD-C189-46BD-A5B1-7D17382DE9C6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39ED37D-66E7-47ED-AA96-E0C68CC43354}"/>
              </a:ext>
            </a:extLst>
          </p:cNvPr>
          <p:cNvCxnSpPr>
            <a:cxnSpLocks/>
          </p:cNvCxnSpPr>
          <p:nvPr/>
        </p:nvCxnSpPr>
        <p:spPr>
          <a:xfrm flipV="1">
            <a:off x="8913837" y="2417676"/>
            <a:ext cx="559026" cy="12062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1DCE66B-B5B5-429E-84A9-E804F4A51CFB}"/>
              </a:ext>
            </a:extLst>
          </p:cNvPr>
          <p:cNvCxnSpPr>
            <a:cxnSpLocks/>
          </p:cNvCxnSpPr>
          <p:nvPr/>
        </p:nvCxnSpPr>
        <p:spPr>
          <a:xfrm flipH="1">
            <a:off x="8847327" y="6121247"/>
            <a:ext cx="848294" cy="3863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CE0C93E-EC75-473F-9436-12EC83EDADCF}"/>
              </a:ext>
            </a:extLst>
          </p:cNvPr>
          <p:cNvCxnSpPr>
            <a:cxnSpLocks/>
          </p:cNvCxnSpPr>
          <p:nvPr/>
        </p:nvCxnSpPr>
        <p:spPr>
          <a:xfrm flipV="1">
            <a:off x="10049433" y="3930316"/>
            <a:ext cx="172695" cy="120277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9061F13-845D-4D71-97E8-7674358BD5AE}"/>
              </a:ext>
            </a:extLst>
          </p:cNvPr>
          <p:cNvCxnSpPr>
            <a:cxnSpLocks/>
          </p:cNvCxnSpPr>
          <p:nvPr/>
        </p:nvCxnSpPr>
        <p:spPr>
          <a:xfrm flipV="1">
            <a:off x="9837029" y="4208916"/>
            <a:ext cx="1167855" cy="1722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9834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POWER PLAY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5387756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OFFENSIVE-ZONE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LEFT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WALK BLUE LINE – 3 OPTIONS, SHOT – LW -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SPREAD OUT, READY TO ATTACK/REBOUND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HIGH TIP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FLANKERS, TAG UP AT THE BLUE LINE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6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GOALIE PRESENCE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6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*ATTACK OFF THE FACEOFF*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6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2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1AD203-3684-495F-B94D-6E3E6D33CFDA}"/>
              </a:ext>
            </a:extLst>
          </p:cNvPr>
          <p:cNvGrpSpPr/>
          <p:nvPr/>
        </p:nvGrpSpPr>
        <p:grpSpPr>
          <a:xfrm>
            <a:off x="8648183" y="2538597"/>
            <a:ext cx="483476" cy="338554"/>
            <a:chOff x="1405759" y="334860"/>
            <a:chExt cx="483476" cy="33855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B341CD0-637C-44CE-8EC7-06B02501309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9A9BB2D-DA1E-4758-A94D-33656CE5B71E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LD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29D590-7993-4491-80A5-C605137FD759}"/>
              </a:ext>
            </a:extLst>
          </p:cNvPr>
          <p:cNvGrpSpPr/>
          <p:nvPr/>
        </p:nvGrpSpPr>
        <p:grpSpPr>
          <a:xfrm>
            <a:off x="8727011" y="4189556"/>
            <a:ext cx="483476" cy="338554"/>
            <a:chOff x="1405759" y="334860"/>
            <a:chExt cx="483476" cy="33855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0BF597C-A19F-4FF0-ADAE-56A299010F0E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85B5371-505D-4EC5-93A8-176E6D9AC896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F8BB9C-77DB-4D74-A792-213AAC89AFD5}"/>
              </a:ext>
            </a:extLst>
          </p:cNvPr>
          <p:cNvGrpSpPr/>
          <p:nvPr/>
        </p:nvGrpSpPr>
        <p:grpSpPr>
          <a:xfrm>
            <a:off x="9675190" y="3654671"/>
            <a:ext cx="483476" cy="338554"/>
            <a:chOff x="1405759" y="334860"/>
            <a:chExt cx="483476" cy="33855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30B9E33-F783-41CB-95EA-B2461D75315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2C0FFDE-56DB-4049-AC1D-0E375B3A81D4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RW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37E0C16-197B-4D00-B752-0B9A74EA3C9E}"/>
              </a:ext>
            </a:extLst>
          </p:cNvPr>
          <p:cNvGrpSpPr/>
          <p:nvPr/>
        </p:nvGrpSpPr>
        <p:grpSpPr>
          <a:xfrm>
            <a:off x="9664560" y="2879157"/>
            <a:ext cx="483476" cy="338554"/>
            <a:chOff x="1405759" y="334860"/>
            <a:chExt cx="483476" cy="3385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0026FDF-CD37-431A-BEBF-922C66B3CFEA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2F4E465-2992-4240-AD0C-A2679ED9BEE1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DC6201-3E59-4549-9FA5-17F0BDD14D04}"/>
              </a:ext>
            </a:extLst>
          </p:cNvPr>
          <p:cNvGrpSpPr/>
          <p:nvPr/>
        </p:nvGrpSpPr>
        <p:grpSpPr>
          <a:xfrm>
            <a:off x="9645492" y="1995842"/>
            <a:ext cx="483476" cy="338554"/>
            <a:chOff x="1405759" y="334860"/>
            <a:chExt cx="483476" cy="33855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CCE8DE4-A9CA-4113-8830-7D95A2C2AAEB}"/>
                </a:ext>
              </a:extLst>
            </p:cNvPr>
            <p:cNvSpPr/>
            <p:nvPr/>
          </p:nvSpPr>
          <p:spPr>
            <a:xfrm>
              <a:off x="1484587" y="345742"/>
              <a:ext cx="325821" cy="32582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343FEA9-080C-4F62-82C7-4C4F7DEC9E4F}"/>
                </a:ext>
              </a:extLst>
            </p:cNvPr>
            <p:cNvSpPr txBox="1"/>
            <p:nvPr/>
          </p:nvSpPr>
          <p:spPr>
            <a:xfrm>
              <a:off x="1405759" y="334860"/>
              <a:ext cx="4834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>
                  <a:solidFill>
                    <a:schemeClr val="bg1"/>
                  </a:solidFill>
                </a:rPr>
                <a:t>LW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FC097AB-283A-4E89-BB5C-ED4707BED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3836" y="2649084"/>
            <a:ext cx="524301" cy="749873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231A303-6463-4CD1-B139-55239A9B72A8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8889921" y="2231944"/>
            <a:ext cx="743572" cy="306653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C3FC791-6414-44CD-981D-DB39C42A38B2}"/>
              </a:ext>
            </a:extLst>
          </p:cNvPr>
          <p:cNvGrpSpPr/>
          <p:nvPr/>
        </p:nvGrpSpPr>
        <p:grpSpPr>
          <a:xfrm rot="5400000">
            <a:off x="8276910" y="3151944"/>
            <a:ext cx="1057855" cy="599957"/>
            <a:chOff x="3140196" y="3376834"/>
            <a:chExt cx="1970690" cy="678875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588B7DE-087A-44C9-B806-146868C6C0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735" b="89381" l="0" r="9991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6176" y="3376834"/>
              <a:ext cx="1532504" cy="678875"/>
            </a:xfrm>
            <a:prstGeom prst="rect">
              <a:avLst/>
            </a:prstGeom>
          </p:spPr>
        </p:pic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7074BCDD-C189-46BD-A5B1-7D17382DE9C6}"/>
                </a:ext>
              </a:extLst>
            </p:cNvPr>
            <p:cNvCxnSpPr/>
            <p:nvPr/>
          </p:nvCxnSpPr>
          <p:spPr>
            <a:xfrm flipV="1">
              <a:off x="3140196" y="3607271"/>
              <a:ext cx="1970690" cy="1051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1DCE66B-B5B5-429E-84A9-E804F4A51CFB}"/>
              </a:ext>
            </a:extLst>
          </p:cNvPr>
          <p:cNvCxnSpPr>
            <a:cxnSpLocks/>
          </p:cNvCxnSpPr>
          <p:nvPr/>
        </p:nvCxnSpPr>
        <p:spPr>
          <a:xfrm flipH="1" flipV="1">
            <a:off x="8768499" y="2144132"/>
            <a:ext cx="895852" cy="100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CE0C93E-EC75-473F-9436-12EC83EDADCF}"/>
              </a:ext>
            </a:extLst>
          </p:cNvPr>
          <p:cNvCxnSpPr>
            <a:cxnSpLocks/>
          </p:cNvCxnSpPr>
          <p:nvPr/>
        </p:nvCxnSpPr>
        <p:spPr>
          <a:xfrm>
            <a:off x="8968749" y="4579535"/>
            <a:ext cx="320566" cy="13560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9061F13-845D-4D71-97E8-7674358BD5AE}"/>
              </a:ext>
            </a:extLst>
          </p:cNvPr>
          <p:cNvCxnSpPr>
            <a:cxnSpLocks/>
          </p:cNvCxnSpPr>
          <p:nvPr/>
        </p:nvCxnSpPr>
        <p:spPr>
          <a:xfrm>
            <a:off x="10109619" y="3860206"/>
            <a:ext cx="999539" cy="17393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3A3B0A0-2DF8-41B3-9F4B-F923C63465E7}"/>
              </a:ext>
            </a:extLst>
          </p:cNvPr>
          <p:cNvCxnSpPr>
            <a:cxnSpLocks/>
          </p:cNvCxnSpPr>
          <p:nvPr/>
        </p:nvCxnSpPr>
        <p:spPr>
          <a:xfrm>
            <a:off x="9916928" y="3257085"/>
            <a:ext cx="309058" cy="9324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687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1" y="15902"/>
            <a:ext cx="1215224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2238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UP ICE 2-2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SWING AND PICK UP SWING    (BENCH SIDE)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SWING OPPOSITE SIDE AND PICK UP SWING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READY TO ACTIVATE ON WINGER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ADJUSTS TO CENTER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 AFTER CLEAR, F1 HUNT THE PUCK UNTIL FULL CONTROL BY THE OPPONENT **</a:t>
            </a: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CAC4F9-0298-40AB-A74E-95E60CCF6C10}"/>
              </a:ext>
            </a:extLst>
          </p:cNvPr>
          <p:cNvSpPr txBox="1"/>
          <p:nvPr/>
        </p:nvSpPr>
        <p:spPr>
          <a:xfrm>
            <a:off x="8743384" y="391409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FC0923-20B6-4265-A959-176BF646944F}"/>
              </a:ext>
            </a:extLst>
          </p:cNvPr>
          <p:cNvSpPr txBox="1"/>
          <p:nvPr/>
        </p:nvSpPr>
        <p:spPr>
          <a:xfrm>
            <a:off x="6213315" y="1635812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BENCH SIDE</a:t>
            </a:r>
            <a:endParaRPr lang="en-CA" b="1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471BA76-6C02-4F60-BE1D-B8338E11114D}"/>
              </a:ext>
            </a:extLst>
          </p:cNvPr>
          <p:cNvSpPr/>
          <p:nvPr/>
        </p:nvSpPr>
        <p:spPr>
          <a:xfrm>
            <a:off x="10082463" y="2414237"/>
            <a:ext cx="1267326" cy="1628374"/>
          </a:xfrm>
          <a:custGeom>
            <a:avLst/>
            <a:gdLst>
              <a:gd name="connsiteX0" fmla="*/ 112295 w 1267326"/>
              <a:gd name="connsiteY0" fmla="*/ 1628374 h 1628374"/>
              <a:gd name="connsiteX1" fmla="*/ 296779 w 1267326"/>
              <a:gd name="connsiteY1" fmla="*/ 1612331 h 1628374"/>
              <a:gd name="connsiteX2" fmla="*/ 433137 w 1267326"/>
              <a:gd name="connsiteY2" fmla="*/ 1588268 h 1628374"/>
              <a:gd name="connsiteX3" fmla="*/ 465221 w 1267326"/>
              <a:gd name="connsiteY3" fmla="*/ 1580247 h 1628374"/>
              <a:gd name="connsiteX4" fmla="*/ 545432 w 1267326"/>
              <a:gd name="connsiteY4" fmla="*/ 1564205 h 1628374"/>
              <a:gd name="connsiteX5" fmla="*/ 585537 w 1267326"/>
              <a:gd name="connsiteY5" fmla="*/ 1556184 h 1628374"/>
              <a:gd name="connsiteX6" fmla="*/ 609600 w 1267326"/>
              <a:gd name="connsiteY6" fmla="*/ 1540142 h 1628374"/>
              <a:gd name="connsiteX7" fmla="*/ 762000 w 1267326"/>
              <a:gd name="connsiteY7" fmla="*/ 1508058 h 1628374"/>
              <a:gd name="connsiteX8" fmla="*/ 786063 w 1267326"/>
              <a:gd name="connsiteY8" fmla="*/ 1500037 h 1628374"/>
              <a:gd name="connsiteX9" fmla="*/ 850232 w 1267326"/>
              <a:gd name="connsiteY9" fmla="*/ 1483995 h 1628374"/>
              <a:gd name="connsiteX10" fmla="*/ 930442 w 1267326"/>
              <a:gd name="connsiteY10" fmla="*/ 1443889 h 1628374"/>
              <a:gd name="connsiteX11" fmla="*/ 954505 w 1267326"/>
              <a:gd name="connsiteY11" fmla="*/ 1419826 h 1628374"/>
              <a:gd name="connsiteX12" fmla="*/ 1018674 w 1267326"/>
              <a:gd name="connsiteY12" fmla="*/ 1379721 h 1628374"/>
              <a:gd name="connsiteX13" fmla="*/ 1090863 w 1267326"/>
              <a:gd name="connsiteY13" fmla="*/ 1307531 h 1628374"/>
              <a:gd name="connsiteX14" fmla="*/ 1130969 w 1267326"/>
              <a:gd name="connsiteY14" fmla="*/ 1267426 h 1628374"/>
              <a:gd name="connsiteX15" fmla="*/ 1155032 w 1267326"/>
              <a:gd name="connsiteY15" fmla="*/ 1243363 h 1628374"/>
              <a:gd name="connsiteX16" fmla="*/ 1171074 w 1267326"/>
              <a:gd name="connsiteY16" fmla="*/ 1219300 h 1628374"/>
              <a:gd name="connsiteX17" fmla="*/ 1195137 w 1267326"/>
              <a:gd name="connsiteY17" fmla="*/ 1187216 h 1628374"/>
              <a:gd name="connsiteX18" fmla="*/ 1227221 w 1267326"/>
              <a:gd name="connsiteY18" fmla="*/ 1131068 h 1628374"/>
              <a:gd name="connsiteX19" fmla="*/ 1235242 w 1267326"/>
              <a:gd name="connsiteY19" fmla="*/ 1098984 h 1628374"/>
              <a:gd name="connsiteX20" fmla="*/ 1259305 w 1267326"/>
              <a:gd name="connsiteY20" fmla="*/ 930542 h 1628374"/>
              <a:gd name="connsiteX21" fmla="*/ 1267326 w 1267326"/>
              <a:gd name="connsiteY21" fmla="*/ 850331 h 1628374"/>
              <a:gd name="connsiteX22" fmla="*/ 1259305 w 1267326"/>
              <a:gd name="connsiteY22" fmla="*/ 561574 h 1628374"/>
              <a:gd name="connsiteX23" fmla="*/ 1243263 w 1267326"/>
              <a:gd name="connsiteY23" fmla="*/ 513447 h 1628374"/>
              <a:gd name="connsiteX24" fmla="*/ 1235242 w 1267326"/>
              <a:gd name="connsiteY24" fmla="*/ 489384 h 1628374"/>
              <a:gd name="connsiteX25" fmla="*/ 1211179 w 1267326"/>
              <a:gd name="connsiteY25" fmla="*/ 457300 h 1628374"/>
              <a:gd name="connsiteX26" fmla="*/ 1195137 w 1267326"/>
              <a:gd name="connsiteY26" fmla="*/ 401152 h 1628374"/>
              <a:gd name="connsiteX27" fmla="*/ 1179095 w 1267326"/>
              <a:gd name="connsiteY27" fmla="*/ 377089 h 1628374"/>
              <a:gd name="connsiteX28" fmla="*/ 1155032 w 1267326"/>
              <a:gd name="connsiteY28" fmla="*/ 328963 h 1628374"/>
              <a:gd name="connsiteX29" fmla="*/ 1114926 w 1267326"/>
              <a:gd name="connsiteY29" fmla="*/ 288858 h 1628374"/>
              <a:gd name="connsiteX30" fmla="*/ 1090863 w 1267326"/>
              <a:gd name="connsiteY30" fmla="*/ 264795 h 1628374"/>
              <a:gd name="connsiteX31" fmla="*/ 1074821 w 1267326"/>
              <a:gd name="connsiteY31" fmla="*/ 240731 h 1628374"/>
              <a:gd name="connsiteX32" fmla="*/ 1026695 w 1267326"/>
              <a:gd name="connsiteY32" fmla="*/ 208647 h 1628374"/>
              <a:gd name="connsiteX33" fmla="*/ 970548 w 1267326"/>
              <a:gd name="connsiteY33" fmla="*/ 168542 h 1628374"/>
              <a:gd name="connsiteX34" fmla="*/ 930442 w 1267326"/>
              <a:gd name="connsiteY34" fmla="*/ 144479 h 1628374"/>
              <a:gd name="connsiteX35" fmla="*/ 906379 w 1267326"/>
              <a:gd name="connsiteY35" fmla="*/ 128437 h 1628374"/>
              <a:gd name="connsiteX36" fmla="*/ 874295 w 1267326"/>
              <a:gd name="connsiteY36" fmla="*/ 104374 h 1628374"/>
              <a:gd name="connsiteX37" fmla="*/ 826169 w 1267326"/>
              <a:gd name="connsiteY37" fmla="*/ 96352 h 1628374"/>
              <a:gd name="connsiteX38" fmla="*/ 802105 w 1267326"/>
              <a:gd name="connsiteY38" fmla="*/ 88331 h 1628374"/>
              <a:gd name="connsiteX39" fmla="*/ 721895 w 1267326"/>
              <a:gd name="connsiteY39" fmla="*/ 72289 h 1628374"/>
              <a:gd name="connsiteX40" fmla="*/ 689811 w 1267326"/>
              <a:gd name="connsiteY40" fmla="*/ 56247 h 1628374"/>
              <a:gd name="connsiteX41" fmla="*/ 593558 w 1267326"/>
              <a:gd name="connsiteY41" fmla="*/ 48226 h 1628374"/>
              <a:gd name="connsiteX42" fmla="*/ 521369 w 1267326"/>
              <a:gd name="connsiteY42" fmla="*/ 40205 h 1628374"/>
              <a:gd name="connsiteX43" fmla="*/ 441158 w 1267326"/>
              <a:gd name="connsiteY43" fmla="*/ 24163 h 1628374"/>
              <a:gd name="connsiteX44" fmla="*/ 320842 w 1267326"/>
              <a:gd name="connsiteY44" fmla="*/ 8121 h 1628374"/>
              <a:gd name="connsiteX45" fmla="*/ 0 w 1267326"/>
              <a:gd name="connsiteY45" fmla="*/ 100 h 162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67326" h="1628374">
                <a:moveTo>
                  <a:pt x="112295" y="1628374"/>
                </a:moveTo>
                <a:lnTo>
                  <a:pt x="296779" y="1612331"/>
                </a:lnTo>
                <a:cubicBezTo>
                  <a:pt x="340183" y="1607990"/>
                  <a:pt x="391696" y="1597148"/>
                  <a:pt x="433137" y="1588268"/>
                </a:cubicBezTo>
                <a:cubicBezTo>
                  <a:pt x="443916" y="1585958"/>
                  <a:pt x="454442" y="1582557"/>
                  <a:pt x="465221" y="1580247"/>
                </a:cubicBezTo>
                <a:cubicBezTo>
                  <a:pt x="491882" y="1574534"/>
                  <a:pt x="518695" y="1569552"/>
                  <a:pt x="545432" y="1564205"/>
                </a:cubicBezTo>
                <a:lnTo>
                  <a:pt x="585537" y="1556184"/>
                </a:lnTo>
                <a:cubicBezTo>
                  <a:pt x="593558" y="1550837"/>
                  <a:pt x="600540" y="1543436"/>
                  <a:pt x="609600" y="1540142"/>
                </a:cubicBezTo>
                <a:cubicBezTo>
                  <a:pt x="649504" y="1525632"/>
                  <a:pt x="724294" y="1516138"/>
                  <a:pt x="762000" y="1508058"/>
                </a:cubicBezTo>
                <a:cubicBezTo>
                  <a:pt x="770267" y="1506286"/>
                  <a:pt x="777861" y="1502088"/>
                  <a:pt x="786063" y="1500037"/>
                </a:cubicBezTo>
                <a:lnTo>
                  <a:pt x="850232" y="1483995"/>
                </a:lnTo>
                <a:cubicBezTo>
                  <a:pt x="907530" y="1445795"/>
                  <a:pt x="879653" y="1456586"/>
                  <a:pt x="930442" y="1443889"/>
                </a:cubicBezTo>
                <a:cubicBezTo>
                  <a:pt x="938463" y="1435868"/>
                  <a:pt x="945274" y="1426419"/>
                  <a:pt x="954505" y="1419826"/>
                </a:cubicBezTo>
                <a:cubicBezTo>
                  <a:pt x="1019275" y="1373563"/>
                  <a:pt x="953851" y="1438062"/>
                  <a:pt x="1018674" y="1379721"/>
                </a:cubicBezTo>
                <a:cubicBezTo>
                  <a:pt x="1018702" y="1379696"/>
                  <a:pt x="1078818" y="1319576"/>
                  <a:pt x="1090863" y="1307531"/>
                </a:cubicBezTo>
                <a:lnTo>
                  <a:pt x="1130969" y="1267426"/>
                </a:lnTo>
                <a:cubicBezTo>
                  <a:pt x="1138990" y="1259405"/>
                  <a:pt x="1148740" y="1252801"/>
                  <a:pt x="1155032" y="1243363"/>
                </a:cubicBezTo>
                <a:cubicBezTo>
                  <a:pt x="1160379" y="1235342"/>
                  <a:pt x="1165471" y="1227144"/>
                  <a:pt x="1171074" y="1219300"/>
                </a:cubicBezTo>
                <a:cubicBezTo>
                  <a:pt x="1178844" y="1208422"/>
                  <a:pt x="1187367" y="1198094"/>
                  <a:pt x="1195137" y="1187216"/>
                </a:cubicBezTo>
                <a:cubicBezTo>
                  <a:pt x="1207384" y="1170070"/>
                  <a:pt x="1219801" y="1150854"/>
                  <a:pt x="1227221" y="1131068"/>
                </a:cubicBezTo>
                <a:cubicBezTo>
                  <a:pt x="1231092" y="1120746"/>
                  <a:pt x="1232568" y="1109679"/>
                  <a:pt x="1235242" y="1098984"/>
                </a:cubicBezTo>
                <a:cubicBezTo>
                  <a:pt x="1255608" y="895324"/>
                  <a:pt x="1228032" y="1149458"/>
                  <a:pt x="1259305" y="930542"/>
                </a:cubicBezTo>
                <a:cubicBezTo>
                  <a:pt x="1263105" y="903942"/>
                  <a:pt x="1264652" y="877068"/>
                  <a:pt x="1267326" y="850331"/>
                </a:cubicBezTo>
                <a:cubicBezTo>
                  <a:pt x="1264652" y="754079"/>
                  <a:pt x="1266165" y="657619"/>
                  <a:pt x="1259305" y="561574"/>
                </a:cubicBezTo>
                <a:cubicBezTo>
                  <a:pt x="1258100" y="544707"/>
                  <a:pt x="1248610" y="529489"/>
                  <a:pt x="1243263" y="513447"/>
                </a:cubicBezTo>
                <a:cubicBezTo>
                  <a:pt x="1240589" y="505426"/>
                  <a:pt x="1240315" y="496148"/>
                  <a:pt x="1235242" y="489384"/>
                </a:cubicBezTo>
                <a:lnTo>
                  <a:pt x="1211179" y="457300"/>
                </a:lnTo>
                <a:cubicBezTo>
                  <a:pt x="1208609" y="447022"/>
                  <a:pt x="1200890" y="412658"/>
                  <a:pt x="1195137" y="401152"/>
                </a:cubicBezTo>
                <a:cubicBezTo>
                  <a:pt x="1190826" y="392530"/>
                  <a:pt x="1183406" y="385711"/>
                  <a:pt x="1179095" y="377089"/>
                </a:cubicBezTo>
                <a:cubicBezTo>
                  <a:pt x="1162688" y="344275"/>
                  <a:pt x="1181850" y="359611"/>
                  <a:pt x="1155032" y="328963"/>
                </a:cubicBezTo>
                <a:cubicBezTo>
                  <a:pt x="1142582" y="314735"/>
                  <a:pt x="1128295" y="302226"/>
                  <a:pt x="1114926" y="288858"/>
                </a:cubicBezTo>
                <a:cubicBezTo>
                  <a:pt x="1106905" y="280837"/>
                  <a:pt x="1097155" y="274233"/>
                  <a:pt x="1090863" y="264795"/>
                </a:cubicBezTo>
                <a:cubicBezTo>
                  <a:pt x="1085516" y="256774"/>
                  <a:pt x="1082076" y="247079"/>
                  <a:pt x="1074821" y="240731"/>
                </a:cubicBezTo>
                <a:cubicBezTo>
                  <a:pt x="1060311" y="228035"/>
                  <a:pt x="1042119" y="220215"/>
                  <a:pt x="1026695" y="208647"/>
                </a:cubicBezTo>
                <a:cubicBezTo>
                  <a:pt x="1003166" y="191000"/>
                  <a:pt x="994004" y="183202"/>
                  <a:pt x="970548" y="168542"/>
                </a:cubicBezTo>
                <a:cubicBezTo>
                  <a:pt x="957327" y="160279"/>
                  <a:pt x="943663" y="152742"/>
                  <a:pt x="930442" y="144479"/>
                </a:cubicBezTo>
                <a:cubicBezTo>
                  <a:pt x="922267" y="139370"/>
                  <a:pt x="914223" y="134040"/>
                  <a:pt x="906379" y="128437"/>
                </a:cubicBezTo>
                <a:cubicBezTo>
                  <a:pt x="895501" y="120667"/>
                  <a:pt x="886707" y="109339"/>
                  <a:pt x="874295" y="104374"/>
                </a:cubicBezTo>
                <a:cubicBezTo>
                  <a:pt x="859195" y="98334"/>
                  <a:pt x="842045" y="99880"/>
                  <a:pt x="826169" y="96352"/>
                </a:cubicBezTo>
                <a:cubicBezTo>
                  <a:pt x="817915" y="94518"/>
                  <a:pt x="810235" y="90654"/>
                  <a:pt x="802105" y="88331"/>
                </a:cubicBezTo>
                <a:cubicBezTo>
                  <a:pt x="768600" y="78758"/>
                  <a:pt x="759714" y="78592"/>
                  <a:pt x="721895" y="72289"/>
                </a:cubicBezTo>
                <a:cubicBezTo>
                  <a:pt x="711200" y="66942"/>
                  <a:pt x="701563" y="58451"/>
                  <a:pt x="689811" y="56247"/>
                </a:cubicBezTo>
                <a:cubicBezTo>
                  <a:pt x="658167" y="50314"/>
                  <a:pt x="625609" y="51278"/>
                  <a:pt x="593558" y="48226"/>
                </a:cubicBezTo>
                <a:cubicBezTo>
                  <a:pt x="569456" y="45931"/>
                  <a:pt x="545368" y="43405"/>
                  <a:pt x="521369" y="40205"/>
                </a:cubicBezTo>
                <a:cubicBezTo>
                  <a:pt x="438908" y="29210"/>
                  <a:pt x="504922" y="36916"/>
                  <a:pt x="441158" y="24163"/>
                </a:cubicBezTo>
                <a:cubicBezTo>
                  <a:pt x="408132" y="17558"/>
                  <a:pt x="351162" y="9905"/>
                  <a:pt x="320842" y="8121"/>
                </a:cubicBezTo>
                <a:cubicBezTo>
                  <a:pt x="157234" y="-1503"/>
                  <a:pt x="141053" y="100"/>
                  <a:pt x="0" y="10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9505E89-943D-46AD-8789-919F0689352F}"/>
              </a:ext>
            </a:extLst>
          </p:cNvPr>
          <p:cNvCxnSpPr>
            <a:cxnSpLocks/>
            <a:stCxn id="3" idx="45"/>
          </p:cNvCxnSpPr>
          <p:nvPr/>
        </p:nvCxnSpPr>
        <p:spPr>
          <a:xfrm flipH="1">
            <a:off x="9609221" y="2414337"/>
            <a:ext cx="47324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957EDF-1474-429F-AFB7-7292FD4214B6}"/>
              </a:ext>
            </a:extLst>
          </p:cNvPr>
          <p:cNvCxnSpPr>
            <a:cxnSpLocks/>
            <a:stCxn id="24" idx="3"/>
            <a:endCxn id="3" idx="0"/>
          </p:cNvCxnSpPr>
          <p:nvPr/>
        </p:nvCxnSpPr>
        <p:spPr>
          <a:xfrm flipV="1">
            <a:off x="9206972" y="4042611"/>
            <a:ext cx="987786" cy="561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9044275-7C74-400F-B542-0787F94CBAE0}"/>
              </a:ext>
            </a:extLst>
          </p:cNvPr>
          <p:cNvSpPr txBox="1"/>
          <p:nvPr/>
        </p:nvSpPr>
        <p:spPr>
          <a:xfrm>
            <a:off x="8047185" y="4283424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091F478-84E4-4F48-86DD-C198C101D8F2}"/>
              </a:ext>
            </a:extLst>
          </p:cNvPr>
          <p:cNvCxnSpPr>
            <a:cxnSpLocks/>
          </p:cNvCxnSpPr>
          <p:nvPr/>
        </p:nvCxnSpPr>
        <p:spPr>
          <a:xfrm flipV="1">
            <a:off x="8481285" y="4468090"/>
            <a:ext cx="160117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D1F261-B7AD-4655-95D3-AF2F494B2D45}"/>
              </a:ext>
            </a:extLst>
          </p:cNvPr>
          <p:cNvSpPr/>
          <p:nvPr/>
        </p:nvSpPr>
        <p:spPr>
          <a:xfrm>
            <a:off x="9922042" y="4467726"/>
            <a:ext cx="1155076" cy="1189408"/>
          </a:xfrm>
          <a:custGeom>
            <a:avLst/>
            <a:gdLst>
              <a:gd name="connsiteX0" fmla="*/ 160421 w 1155076"/>
              <a:gd name="connsiteY0" fmla="*/ 0 h 1189408"/>
              <a:gd name="connsiteX1" fmla="*/ 425116 w 1155076"/>
              <a:gd name="connsiteY1" fmla="*/ 24063 h 1189408"/>
              <a:gd name="connsiteX2" fmla="*/ 537411 w 1155076"/>
              <a:gd name="connsiteY2" fmla="*/ 48127 h 1189408"/>
              <a:gd name="connsiteX3" fmla="*/ 577516 w 1155076"/>
              <a:gd name="connsiteY3" fmla="*/ 56148 h 1189408"/>
              <a:gd name="connsiteX4" fmla="*/ 609600 w 1155076"/>
              <a:gd name="connsiteY4" fmla="*/ 72190 h 1189408"/>
              <a:gd name="connsiteX5" fmla="*/ 665747 w 1155076"/>
              <a:gd name="connsiteY5" fmla="*/ 88232 h 1189408"/>
              <a:gd name="connsiteX6" fmla="*/ 705853 w 1155076"/>
              <a:gd name="connsiteY6" fmla="*/ 104274 h 1189408"/>
              <a:gd name="connsiteX7" fmla="*/ 770021 w 1155076"/>
              <a:gd name="connsiteY7" fmla="*/ 120316 h 1189408"/>
              <a:gd name="connsiteX8" fmla="*/ 826169 w 1155076"/>
              <a:gd name="connsiteY8" fmla="*/ 152400 h 1189408"/>
              <a:gd name="connsiteX9" fmla="*/ 858253 w 1155076"/>
              <a:gd name="connsiteY9" fmla="*/ 168442 h 1189408"/>
              <a:gd name="connsiteX10" fmla="*/ 954505 w 1155076"/>
              <a:gd name="connsiteY10" fmla="*/ 248653 h 1189408"/>
              <a:gd name="connsiteX11" fmla="*/ 978569 w 1155076"/>
              <a:gd name="connsiteY11" fmla="*/ 272716 h 1189408"/>
              <a:gd name="connsiteX12" fmla="*/ 986590 w 1155076"/>
              <a:gd name="connsiteY12" fmla="*/ 296779 h 1189408"/>
              <a:gd name="connsiteX13" fmla="*/ 1018674 w 1155076"/>
              <a:gd name="connsiteY13" fmla="*/ 336885 h 1189408"/>
              <a:gd name="connsiteX14" fmla="*/ 1058779 w 1155076"/>
              <a:gd name="connsiteY14" fmla="*/ 409074 h 1189408"/>
              <a:gd name="connsiteX15" fmla="*/ 1074821 w 1155076"/>
              <a:gd name="connsiteY15" fmla="*/ 457200 h 1189408"/>
              <a:gd name="connsiteX16" fmla="*/ 1114926 w 1155076"/>
              <a:gd name="connsiteY16" fmla="*/ 505327 h 1189408"/>
              <a:gd name="connsiteX17" fmla="*/ 1122947 w 1155076"/>
              <a:gd name="connsiteY17" fmla="*/ 545432 h 1189408"/>
              <a:gd name="connsiteX18" fmla="*/ 1138990 w 1155076"/>
              <a:gd name="connsiteY18" fmla="*/ 577516 h 1189408"/>
              <a:gd name="connsiteX19" fmla="*/ 1147011 w 1155076"/>
              <a:gd name="connsiteY19" fmla="*/ 609600 h 1189408"/>
              <a:gd name="connsiteX20" fmla="*/ 1155032 w 1155076"/>
              <a:gd name="connsiteY20" fmla="*/ 681790 h 1189408"/>
              <a:gd name="connsiteX21" fmla="*/ 1130969 w 1155076"/>
              <a:gd name="connsiteY21" fmla="*/ 954506 h 1189408"/>
              <a:gd name="connsiteX22" fmla="*/ 1114926 w 1155076"/>
              <a:gd name="connsiteY22" fmla="*/ 1002632 h 1189408"/>
              <a:gd name="connsiteX23" fmla="*/ 1082842 w 1155076"/>
              <a:gd name="connsiteY23" fmla="*/ 1058779 h 1189408"/>
              <a:gd name="connsiteX24" fmla="*/ 1066800 w 1155076"/>
              <a:gd name="connsiteY24" fmla="*/ 1090863 h 1189408"/>
              <a:gd name="connsiteX25" fmla="*/ 994611 w 1155076"/>
              <a:gd name="connsiteY25" fmla="*/ 1130969 h 1189408"/>
              <a:gd name="connsiteX26" fmla="*/ 922421 w 1155076"/>
              <a:gd name="connsiteY26" fmla="*/ 1155032 h 1189408"/>
              <a:gd name="connsiteX27" fmla="*/ 745958 w 1155076"/>
              <a:gd name="connsiteY27" fmla="*/ 1163053 h 1189408"/>
              <a:gd name="connsiteX28" fmla="*/ 689811 w 1155076"/>
              <a:gd name="connsiteY28" fmla="*/ 1171074 h 1189408"/>
              <a:gd name="connsiteX29" fmla="*/ 665747 w 1155076"/>
              <a:gd name="connsiteY29" fmla="*/ 1187116 h 1189408"/>
              <a:gd name="connsiteX30" fmla="*/ 0 w 1155076"/>
              <a:gd name="connsiteY30" fmla="*/ 1187116 h 1189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155076" h="1189408">
                <a:moveTo>
                  <a:pt x="160421" y="0"/>
                </a:moveTo>
                <a:cubicBezTo>
                  <a:pt x="310351" y="24988"/>
                  <a:pt x="57013" y="-15733"/>
                  <a:pt x="425116" y="24063"/>
                </a:cubicBezTo>
                <a:cubicBezTo>
                  <a:pt x="478068" y="29788"/>
                  <a:pt x="494265" y="38539"/>
                  <a:pt x="537411" y="48127"/>
                </a:cubicBezTo>
                <a:cubicBezTo>
                  <a:pt x="550719" y="51084"/>
                  <a:pt x="564148" y="53474"/>
                  <a:pt x="577516" y="56148"/>
                </a:cubicBezTo>
                <a:cubicBezTo>
                  <a:pt x="588211" y="61495"/>
                  <a:pt x="598610" y="67480"/>
                  <a:pt x="609600" y="72190"/>
                </a:cubicBezTo>
                <a:cubicBezTo>
                  <a:pt x="636635" y="83776"/>
                  <a:pt x="635221" y="78057"/>
                  <a:pt x="665747" y="88232"/>
                </a:cubicBezTo>
                <a:cubicBezTo>
                  <a:pt x="679407" y="92785"/>
                  <a:pt x="692062" y="100137"/>
                  <a:pt x="705853" y="104274"/>
                </a:cubicBezTo>
                <a:cubicBezTo>
                  <a:pt x="747700" y="116828"/>
                  <a:pt x="737086" y="106201"/>
                  <a:pt x="770021" y="120316"/>
                </a:cubicBezTo>
                <a:cubicBezTo>
                  <a:pt x="818494" y="141090"/>
                  <a:pt x="785894" y="129386"/>
                  <a:pt x="826169" y="152400"/>
                </a:cubicBezTo>
                <a:cubicBezTo>
                  <a:pt x="836551" y="158332"/>
                  <a:pt x="848000" y="162290"/>
                  <a:pt x="858253" y="168442"/>
                </a:cubicBezTo>
                <a:cubicBezTo>
                  <a:pt x="914088" y="201944"/>
                  <a:pt x="905886" y="200035"/>
                  <a:pt x="954505" y="248653"/>
                </a:cubicBezTo>
                <a:lnTo>
                  <a:pt x="978569" y="272716"/>
                </a:lnTo>
                <a:cubicBezTo>
                  <a:pt x="981243" y="280737"/>
                  <a:pt x="982809" y="289217"/>
                  <a:pt x="986590" y="296779"/>
                </a:cubicBezTo>
                <a:cubicBezTo>
                  <a:pt x="996708" y="317015"/>
                  <a:pt x="1003754" y="321964"/>
                  <a:pt x="1018674" y="336885"/>
                </a:cubicBezTo>
                <a:cubicBezTo>
                  <a:pt x="1037183" y="429430"/>
                  <a:pt x="1008710" y="325626"/>
                  <a:pt x="1058779" y="409074"/>
                </a:cubicBezTo>
                <a:cubicBezTo>
                  <a:pt x="1067479" y="423574"/>
                  <a:pt x="1062864" y="445243"/>
                  <a:pt x="1074821" y="457200"/>
                </a:cubicBezTo>
                <a:cubicBezTo>
                  <a:pt x="1105701" y="488080"/>
                  <a:pt x="1092592" y="471825"/>
                  <a:pt x="1114926" y="505327"/>
                </a:cubicBezTo>
                <a:cubicBezTo>
                  <a:pt x="1117600" y="518695"/>
                  <a:pt x="1118636" y="532499"/>
                  <a:pt x="1122947" y="545432"/>
                </a:cubicBezTo>
                <a:cubicBezTo>
                  <a:pt x="1126728" y="556776"/>
                  <a:pt x="1134791" y="566320"/>
                  <a:pt x="1138990" y="577516"/>
                </a:cubicBezTo>
                <a:cubicBezTo>
                  <a:pt x="1142861" y="587838"/>
                  <a:pt x="1144337" y="598905"/>
                  <a:pt x="1147011" y="609600"/>
                </a:cubicBezTo>
                <a:cubicBezTo>
                  <a:pt x="1149685" y="633663"/>
                  <a:pt x="1155653" y="657587"/>
                  <a:pt x="1155032" y="681790"/>
                </a:cubicBezTo>
                <a:cubicBezTo>
                  <a:pt x="1153297" y="749473"/>
                  <a:pt x="1156424" y="869659"/>
                  <a:pt x="1130969" y="954506"/>
                </a:cubicBezTo>
                <a:cubicBezTo>
                  <a:pt x="1126110" y="970703"/>
                  <a:pt x="1122488" y="987507"/>
                  <a:pt x="1114926" y="1002632"/>
                </a:cubicBezTo>
                <a:cubicBezTo>
                  <a:pt x="1066449" y="1099587"/>
                  <a:pt x="1128191" y="979418"/>
                  <a:pt x="1082842" y="1058779"/>
                </a:cubicBezTo>
                <a:cubicBezTo>
                  <a:pt x="1076910" y="1069161"/>
                  <a:pt x="1075255" y="1082408"/>
                  <a:pt x="1066800" y="1090863"/>
                </a:cubicBezTo>
                <a:cubicBezTo>
                  <a:pt x="1034619" y="1123044"/>
                  <a:pt x="1026888" y="1118865"/>
                  <a:pt x="994611" y="1130969"/>
                </a:cubicBezTo>
                <a:cubicBezTo>
                  <a:pt x="974975" y="1138332"/>
                  <a:pt x="944965" y="1153298"/>
                  <a:pt x="922421" y="1155032"/>
                </a:cubicBezTo>
                <a:cubicBezTo>
                  <a:pt x="863713" y="1159548"/>
                  <a:pt x="804779" y="1160379"/>
                  <a:pt x="745958" y="1163053"/>
                </a:cubicBezTo>
                <a:cubicBezTo>
                  <a:pt x="727242" y="1165727"/>
                  <a:pt x="707919" y="1165642"/>
                  <a:pt x="689811" y="1171074"/>
                </a:cubicBezTo>
                <a:cubicBezTo>
                  <a:pt x="680577" y="1173844"/>
                  <a:pt x="675385" y="1186892"/>
                  <a:pt x="665747" y="1187116"/>
                </a:cubicBezTo>
                <a:cubicBezTo>
                  <a:pt x="443891" y="1192275"/>
                  <a:pt x="221916" y="1187116"/>
                  <a:pt x="0" y="118711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26E7316-9462-497E-859B-664C0E08F4C0}"/>
              </a:ext>
            </a:extLst>
          </p:cNvPr>
          <p:cNvCxnSpPr>
            <a:cxnSpLocks/>
          </p:cNvCxnSpPr>
          <p:nvPr/>
        </p:nvCxnSpPr>
        <p:spPr>
          <a:xfrm flipH="1">
            <a:off x="9496926" y="5655733"/>
            <a:ext cx="513347" cy="94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BBD3E55-9E8A-4FD8-9A2E-4B4F6A07CEB6}"/>
              </a:ext>
            </a:extLst>
          </p:cNvPr>
          <p:cNvSpPr txBox="1"/>
          <p:nvPr/>
        </p:nvSpPr>
        <p:spPr>
          <a:xfrm>
            <a:off x="6699826" y="3144435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F908082-A225-4A61-B21E-63AF76B68514}"/>
              </a:ext>
            </a:extLst>
          </p:cNvPr>
          <p:cNvCxnSpPr>
            <a:cxnSpLocks/>
          </p:cNvCxnSpPr>
          <p:nvPr/>
        </p:nvCxnSpPr>
        <p:spPr>
          <a:xfrm flipV="1">
            <a:off x="7033411" y="2863516"/>
            <a:ext cx="273768" cy="3248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9C3E678-EC09-4559-8821-40703DA4B16F}"/>
              </a:ext>
            </a:extLst>
          </p:cNvPr>
          <p:cNvSpPr txBox="1"/>
          <p:nvPr/>
        </p:nvSpPr>
        <p:spPr>
          <a:xfrm>
            <a:off x="6699826" y="4780730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WSD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73D2C6F-7CF7-421D-BE9D-9D4D092F606F}"/>
              </a:ext>
            </a:extLst>
          </p:cNvPr>
          <p:cNvCxnSpPr>
            <a:cxnSpLocks/>
          </p:cNvCxnSpPr>
          <p:nvPr/>
        </p:nvCxnSpPr>
        <p:spPr>
          <a:xfrm flipH="1" flipV="1">
            <a:off x="6350384" y="4098758"/>
            <a:ext cx="683027" cy="716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1F493F5-B546-4BE9-B92F-7C03C0B553CE}"/>
              </a:ext>
            </a:extLst>
          </p:cNvPr>
          <p:cNvCxnSpPr>
            <a:cxnSpLocks/>
          </p:cNvCxnSpPr>
          <p:nvPr/>
        </p:nvCxnSpPr>
        <p:spPr>
          <a:xfrm flipH="1" flipV="1">
            <a:off x="10587789" y="2205789"/>
            <a:ext cx="1275349" cy="1708303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7B6BDD0-8D1E-47BA-83C2-E91DC8A302B9}"/>
              </a:ext>
            </a:extLst>
          </p:cNvPr>
          <p:cNvSpPr txBox="1"/>
          <p:nvPr/>
        </p:nvSpPr>
        <p:spPr>
          <a:xfrm>
            <a:off x="10148245" y="194068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2BA0380-64B8-4F2F-B97A-4EF42F1D0957}"/>
              </a:ext>
            </a:extLst>
          </p:cNvPr>
          <p:cNvSpPr txBox="1"/>
          <p:nvPr/>
        </p:nvSpPr>
        <p:spPr>
          <a:xfrm>
            <a:off x="9804881" y="601798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X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1953225-92D6-4A47-86E9-488BF84B5642}"/>
              </a:ext>
            </a:extLst>
          </p:cNvPr>
          <p:cNvCxnSpPr>
            <a:cxnSpLocks/>
          </p:cNvCxnSpPr>
          <p:nvPr/>
        </p:nvCxnSpPr>
        <p:spPr>
          <a:xfrm flipH="1">
            <a:off x="9753599" y="2109305"/>
            <a:ext cx="47324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DFDF7E0-D619-40B1-97E5-3F514C33997A}"/>
              </a:ext>
            </a:extLst>
          </p:cNvPr>
          <p:cNvCxnSpPr>
            <a:cxnSpLocks/>
          </p:cNvCxnSpPr>
          <p:nvPr/>
        </p:nvCxnSpPr>
        <p:spPr>
          <a:xfrm flipH="1">
            <a:off x="9400673" y="6194394"/>
            <a:ext cx="47324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488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34124" y="1225539"/>
            <a:ext cx="6229881" cy="5616559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DEFENSIVE-ZONE WIN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RETRIEVE THE PUCK AND BUMP FOR 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MIDDLE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HUSTLE TO THE PUCK AND ONE CHANCE TO CLEAR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OPPONENT / HUNT THE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4810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3E1B84-F3C1-4035-B4A5-EE356C3807CA}"/>
              </a:ext>
            </a:extLst>
          </p:cNvPr>
          <p:cNvSpPr txBox="1"/>
          <p:nvPr/>
        </p:nvSpPr>
        <p:spPr>
          <a:xfrm>
            <a:off x="1577249" y="583640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54E6-EC65-4549-93A9-A190C2C2BD53}"/>
              </a:ext>
            </a:extLst>
          </p:cNvPr>
          <p:cNvSpPr txBox="1"/>
          <p:nvPr/>
        </p:nvSpPr>
        <p:spPr>
          <a:xfrm>
            <a:off x="1367954" y="441040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C14812-A912-4989-928E-9C16F9CA94F4}"/>
              </a:ext>
            </a:extLst>
          </p:cNvPr>
          <p:cNvSpPr txBox="1"/>
          <p:nvPr/>
        </p:nvSpPr>
        <p:spPr>
          <a:xfrm>
            <a:off x="1577249" y="434275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0CF4DC-3290-431C-8352-85DDA5F971B2}"/>
              </a:ext>
            </a:extLst>
          </p:cNvPr>
          <p:cNvSpPr txBox="1"/>
          <p:nvPr/>
        </p:nvSpPr>
        <p:spPr>
          <a:xfrm>
            <a:off x="1623735" y="508957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A90D63E-8E4C-42B2-A361-0FE876AC7697}"/>
              </a:ext>
            </a:extLst>
          </p:cNvPr>
          <p:cNvCxnSpPr>
            <a:cxnSpLocks/>
          </p:cNvCxnSpPr>
          <p:nvPr/>
        </p:nvCxnSpPr>
        <p:spPr>
          <a:xfrm flipH="1">
            <a:off x="994611" y="5274245"/>
            <a:ext cx="629125" cy="404660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9DE233E-F021-4153-B304-2C5119E5B784}"/>
              </a:ext>
            </a:extLst>
          </p:cNvPr>
          <p:cNvCxnSpPr>
            <a:cxnSpLocks/>
          </p:cNvCxnSpPr>
          <p:nvPr/>
        </p:nvCxnSpPr>
        <p:spPr>
          <a:xfrm flipH="1" flipV="1">
            <a:off x="994611" y="5775158"/>
            <a:ext cx="620863" cy="2019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842D810-8F83-4341-B2AD-8F38158E2BB1}"/>
              </a:ext>
            </a:extLst>
          </p:cNvPr>
          <p:cNvCxnSpPr>
            <a:cxnSpLocks/>
          </p:cNvCxnSpPr>
          <p:nvPr/>
        </p:nvCxnSpPr>
        <p:spPr>
          <a:xfrm flipH="1" flipV="1">
            <a:off x="240632" y="4467726"/>
            <a:ext cx="656084" cy="1211179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BC8B629-91F8-4AE4-AAA3-EA8DF5579348}"/>
              </a:ext>
            </a:extLst>
          </p:cNvPr>
          <p:cNvCxnSpPr>
            <a:cxnSpLocks/>
          </p:cNvCxnSpPr>
          <p:nvPr/>
        </p:nvCxnSpPr>
        <p:spPr>
          <a:xfrm flipH="1" flipV="1">
            <a:off x="497305" y="4527417"/>
            <a:ext cx="945463" cy="676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48DA2F-63E9-4508-AFE8-265DCC0EDFEC}"/>
              </a:ext>
            </a:extLst>
          </p:cNvPr>
          <p:cNvCxnSpPr>
            <a:cxnSpLocks/>
          </p:cNvCxnSpPr>
          <p:nvPr/>
        </p:nvCxnSpPr>
        <p:spPr>
          <a:xfrm flipV="1">
            <a:off x="416593" y="2544344"/>
            <a:ext cx="810628" cy="1668352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9EE780B-C80C-4C09-8EBC-61517624F1B9}"/>
              </a:ext>
            </a:extLst>
          </p:cNvPr>
          <p:cNvCxnSpPr>
            <a:cxnSpLocks/>
          </p:cNvCxnSpPr>
          <p:nvPr/>
        </p:nvCxnSpPr>
        <p:spPr>
          <a:xfrm flipV="1">
            <a:off x="1798624" y="3801979"/>
            <a:ext cx="0" cy="5439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1656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0" y="1225539"/>
            <a:ext cx="12164005" cy="5616559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PK KEYS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8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8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WINS &amp; EXIT PLANS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CLEARS 200 FT (ONE CHANCE TO CLEAR MENTALITY)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 FRESH, PROPER CHANGES ELIMINATE FATIGUE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&amp; BODY POSITIONS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COMMITMENT / DESPERATION / COURAGE (SHOT BLOCKING &amp; SACRIFICE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8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COMMUNICATION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2000" b="1" u="sng" dirty="0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TRIGGER MOMENTS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20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en-CA" sz="2000" b="1" u="sng" dirty="0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20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20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REBOUNDS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20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20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BOUNCING / ROLLING PUCKS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20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20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OPPONENT FACING WALL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20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20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PUCKS RIMMED ON WALL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20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2000" b="1" dirty="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EVERYONE JUMP TOGETHER (SHRINK)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20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dirty="0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4810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734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11516" y="1225539"/>
            <a:ext cx="6252489" cy="561335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DEFENSIVE-ZONE LOST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/ STAY WITH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BOARD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GET INSIDE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MIDDLE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BOX OUT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SHUT DOWN D TO D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4810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3E1B84-F3C1-4035-B4A5-EE356C3807CA}"/>
              </a:ext>
            </a:extLst>
          </p:cNvPr>
          <p:cNvSpPr txBox="1"/>
          <p:nvPr/>
        </p:nvSpPr>
        <p:spPr>
          <a:xfrm>
            <a:off x="1577249" y="583640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54E6-EC65-4549-93A9-A190C2C2BD53}"/>
              </a:ext>
            </a:extLst>
          </p:cNvPr>
          <p:cNvSpPr txBox="1"/>
          <p:nvPr/>
        </p:nvSpPr>
        <p:spPr>
          <a:xfrm>
            <a:off x="1367954" y="441040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C14812-A912-4989-928E-9C16F9CA94F4}"/>
              </a:ext>
            </a:extLst>
          </p:cNvPr>
          <p:cNvSpPr txBox="1"/>
          <p:nvPr/>
        </p:nvSpPr>
        <p:spPr>
          <a:xfrm>
            <a:off x="1577249" y="434275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0CF4DC-3290-431C-8352-85DDA5F971B2}"/>
              </a:ext>
            </a:extLst>
          </p:cNvPr>
          <p:cNvSpPr txBox="1"/>
          <p:nvPr/>
        </p:nvSpPr>
        <p:spPr>
          <a:xfrm>
            <a:off x="1623735" y="508957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9DE233E-F021-4153-B304-2C5119E5B784}"/>
              </a:ext>
            </a:extLst>
          </p:cNvPr>
          <p:cNvCxnSpPr>
            <a:cxnSpLocks/>
          </p:cNvCxnSpPr>
          <p:nvPr/>
        </p:nvCxnSpPr>
        <p:spPr>
          <a:xfrm flipH="1" flipV="1">
            <a:off x="1577249" y="5089578"/>
            <a:ext cx="38226" cy="8875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9EE780B-C80C-4C09-8EBC-61517624F1B9}"/>
              </a:ext>
            </a:extLst>
          </p:cNvPr>
          <p:cNvCxnSpPr>
            <a:cxnSpLocks/>
          </p:cNvCxnSpPr>
          <p:nvPr/>
        </p:nvCxnSpPr>
        <p:spPr>
          <a:xfrm flipV="1">
            <a:off x="1798624" y="4342751"/>
            <a:ext cx="1257397" cy="32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6773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7056647" y="1225539"/>
            <a:ext cx="5107358" cy="5616559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RETRIEVAL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 PUCK BELOW H-MARK = D **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** PUCK ABOVE H-MARK = F **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SSD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BACK TO FAR POST (AVAILABLE FOR D TO D)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WSD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ONE CHANCE TO CLEAR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OPTION ON WALL (HIGH OR LOW)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COME BACK INTO THE MIDDLE / LOW SLOT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48102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BFE52E-797A-4382-8A85-62F822B6DBC5}"/>
              </a:ext>
            </a:extLst>
          </p:cNvPr>
          <p:cNvSpPr txBox="1"/>
          <p:nvPr/>
        </p:nvSpPr>
        <p:spPr>
          <a:xfrm>
            <a:off x="5621259" y="286351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BAABEC-C88E-4A6C-8A74-1CD973212FD8}"/>
              </a:ext>
            </a:extLst>
          </p:cNvPr>
          <p:cNvSpPr txBox="1"/>
          <p:nvPr/>
        </p:nvSpPr>
        <p:spPr>
          <a:xfrm>
            <a:off x="5560665" y="5109957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7428DA-FC1F-4661-9ADE-D182F8BF714C}"/>
              </a:ext>
            </a:extLst>
          </p:cNvPr>
          <p:cNvSpPr txBox="1"/>
          <p:nvPr/>
        </p:nvSpPr>
        <p:spPr>
          <a:xfrm>
            <a:off x="3699855" y="3059668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EE9C7-630F-4846-89EA-7AF1D43FAF6F}"/>
              </a:ext>
            </a:extLst>
          </p:cNvPr>
          <p:cNvSpPr txBox="1"/>
          <p:nvPr/>
        </p:nvSpPr>
        <p:spPr>
          <a:xfrm>
            <a:off x="3459327" y="4307487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WSD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F52398-0C7A-484E-B289-82942B2625AB}"/>
              </a:ext>
            </a:extLst>
          </p:cNvPr>
          <p:cNvCxnSpPr>
            <a:cxnSpLocks/>
          </p:cNvCxnSpPr>
          <p:nvPr/>
        </p:nvCxnSpPr>
        <p:spPr>
          <a:xfrm flipH="1">
            <a:off x="593558" y="2003621"/>
            <a:ext cx="4511505" cy="229878"/>
          </a:xfrm>
          <a:prstGeom prst="straightConnector1">
            <a:avLst/>
          </a:prstGeom>
          <a:ln w="158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EBC789E-0DC5-45B1-A126-550EDEC0560E}"/>
              </a:ext>
            </a:extLst>
          </p:cNvPr>
          <p:cNvCxnSpPr/>
          <p:nvPr/>
        </p:nvCxnSpPr>
        <p:spPr>
          <a:xfrm>
            <a:off x="2029326" y="1909011"/>
            <a:ext cx="0" cy="446772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7AF33FE-4156-432F-AC4B-FA4A91CA06EA}"/>
              </a:ext>
            </a:extLst>
          </p:cNvPr>
          <p:cNvCxnSpPr>
            <a:cxnSpLocks/>
          </p:cNvCxnSpPr>
          <p:nvPr/>
        </p:nvCxnSpPr>
        <p:spPr>
          <a:xfrm flipH="1">
            <a:off x="358798" y="2334126"/>
            <a:ext cx="134391" cy="2960497"/>
          </a:xfrm>
          <a:prstGeom prst="straightConnector1">
            <a:avLst/>
          </a:prstGeom>
          <a:ln w="158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F5F916-7307-4502-8318-CB99C2A8EB63}"/>
              </a:ext>
            </a:extLst>
          </p:cNvPr>
          <p:cNvCxnSpPr>
            <a:cxnSpLocks/>
          </p:cNvCxnSpPr>
          <p:nvPr/>
        </p:nvCxnSpPr>
        <p:spPr>
          <a:xfrm flipH="1">
            <a:off x="417095" y="4492153"/>
            <a:ext cx="3042232" cy="8659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ACC5536-DDB0-444E-BC8D-F5E5F47149DC}"/>
              </a:ext>
            </a:extLst>
          </p:cNvPr>
          <p:cNvCxnSpPr>
            <a:cxnSpLocks/>
          </p:cNvCxnSpPr>
          <p:nvPr/>
        </p:nvCxnSpPr>
        <p:spPr>
          <a:xfrm flipH="1">
            <a:off x="1227221" y="3216762"/>
            <a:ext cx="2558331" cy="8080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C55BBAD-9443-48B0-87BE-77AC73D84E9E}"/>
              </a:ext>
            </a:extLst>
          </p:cNvPr>
          <p:cNvCxnSpPr>
            <a:cxnSpLocks/>
          </p:cNvCxnSpPr>
          <p:nvPr/>
        </p:nvCxnSpPr>
        <p:spPr>
          <a:xfrm flipH="1">
            <a:off x="2276145" y="5278378"/>
            <a:ext cx="3345083" cy="9058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5880EB6-822B-4C9D-96ED-0A63E4FABB36}"/>
              </a:ext>
            </a:extLst>
          </p:cNvPr>
          <p:cNvCxnSpPr>
            <a:cxnSpLocks/>
          </p:cNvCxnSpPr>
          <p:nvPr/>
        </p:nvCxnSpPr>
        <p:spPr>
          <a:xfrm flipH="1">
            <a:off x="1855782" y="3067609"/>
            <a:ext cx="3794818" cy="10752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61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7056647" y="1225539"/>
            <a:ext cx="5107358" cy="5616555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DEFENSIVE ZONE (FORWARDS)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MOVES UP AND BACK BETWEEN TOP D AND CENTRE OPTION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PUCK @D, DON’T OVER COMMIT HIGH UNLESS PUCK OPPORTUNITY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HOLD SHOT LANE / STICK ON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PUCK MOVES – HARD BACK TO CENTRE OPTION WITH STICK EXTENDED TO PASS LANE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CONTROL SHOT LANE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ATTACK PASS TO ELIMINATE 1-TIMER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RETREAT BACK A BIT WHEN PUCK AT PP D-MAN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COLLAPSE TO NET ON SHOTS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WATCH BACK DOOR IF PUCK ON OPPOSITE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EAT BULLETS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 TAKES AWAY FAR SIDE OF THE NET ON HALF-WALL SHOT (EXPLANATION TO COME)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5903" y="15902"/>
            <a:ext cx="12148100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BFE52E-797A-4382-8A85-62F822B6DBC5}"/>
              </a:ext>
            </a:extLst>
          </p:cNvPr>
          <p:cNvSpPr txBox="1"/>
          <p:nvPr/>
        </p:nvSpPr>
        <p:spPr>
          <a:xfrm>
            <a:off x="2300543" y="396258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BAABEC-C88E-4A6C-8A74-1CD973212FD8}"/>
              </a:ext>
            </a:extLst>
          </p:cNvPr>
          <p:cNvSpPr txBox="1"/>
          <p:nvPr/>
        </p:nvSpPr>
        <p:spPr>
          <a:xfrm>
            <a:off x="1556669" y="4751924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7428DA-FC1F-4661-9ADE-D182F8BF714C}"/>
              </a:ext>
            </a:extLst>
          </p:cNvPr>
          <p:cNvSpPr txBox="1"/>
          <p:nvPr/>
        </p:nvSpPr>
        <p:spPr>
          <a:xfrm>
            <a:off x="1540639" y="3244334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EE9C7-630F-4846-89EA-7AF1D43FAF6F}"/>
              </a:ext>
            </a:extLst>
          </p:cNvPr>
          <p:cNvSpPr txBox="1"/>
          <p:nvPr/>
        </p:nvSpPr>
        <p:spPr>
          <a:xfrm>
            <a:off x="1044990" y="3962582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3EE322-236E-4E6E-8B5B-28C4B2EF667D}"/>
              </a:ext>
            </a:extLst>
          </p:cNvPr>
          <p:cNvCxnSpPr>
            <a:cxnSpLocks/>
          </p:cNvCxnSpPr>
          <p:nvPr/>
        </p:nvCxnSpPr>
        <p:spPr>
          <a:xfrm flipV="1">
            <a:off x="1909011" y="3184359"/>
            <a:ext cx="391532" cy="4293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03A0262-FDE4-4965-B627-A891307F7072}"/>
              </a:ext>
            </a:extLst>
          </p:cNvPr>
          <p:cNvCxnSpPr>
            <a:cxnSpLocks/>
          </p:cNvCxnSpPr>
          <p:nvPr/>
        </p:nvCxnSpPr>
        <p:spPr>
          <a:xfrm flipH="1">
            <a:off x="1804505" y="3461084"/>
            <a:ext cx="247825" cy="2725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F74286C-8C5B-45A1-85E5-B5CBAE34E79A}"/>
              </a:ext>
            </a:extLst>
          </p:cNvPr>
          <p:cNvCxnSpPr>
            <a:cxnSpLocks/>
          </p:cNvCxnSpPr>
          <p:nvPr/>
        </p:nvCxnSpPr>
        <p:spPr>
          <a:xfrm>
            <a:off x="2060362" y="4872422"/>
            <a:ext cx="280286" cy="25303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2B535E6-FD70-4C9D-B3CD-6759DC9D62D0}"/>
              </a:ext>
            </a:extLst>
          </p:cNvPr>
          <p:cNvCxnSpPr>
            <a:cxnSpLocks/>
          </p:cNvCxnSpPr>
          <p:nvPr/>
        </p:nvCxnSpPr>
        <p:spPr>
          <a:xfrm flipH="1" flipV="1">
            <a:off x="1804506" y="4660232"/>
            <a:ext cx="348632" cy="2887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CA726E3-3896-4BF6-9608-27E8327D5653}"/>
              </a:ext>
            </a:extLst>
          </p:cNvPr>
          <p:cNvCxnSpPr>
            <a:cxnSpLocks/>
          </p:cNvCxnSpPr>
          <p:nvPr/>
        </p:nvCxnSpPr>
        <p:spPr>
          <a:xfrm flipV="1">
            <a:off x="2532337" y="4251704"/>
            <a:ext cx="347221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4C9DE75-9B10-459F-B443-6FF32FDAED26}"/>
              </a:ext>
            </a:extLst>
          </p:cNvPr>
          <p:cNvCxnSpPr>
            <a:cxnSpLocks/>
          </p:cNvCxnSpPr>
          <p:nvPr/>
        </p:nvCxnSpPr>
        <p:spPr>
          <a:xfrm flipH="1" flipV="1">
            <a:off x="2242830" y="4251704"/>
            <a:ext cx="303504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7EA2EDB-C387-489E-8439-C150989354FB}"/>
              </a:ext>
            </a:extLst>
          </p:cNvPr>
          <p:cNvCxnSpPr>
            <a:cxnSpLocks/>
          </p:cNvCxnSpPr>
          <p:nvPr/>
        </p:nvCxnSpPr>
        <p:spPr>
          <a:xfrm flipV="1">
            <a:off x="1512215" y="3882189"/>
            <a:ext cx="0" cy="2650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F8958B1-6301-4233-8D5A-924275DBA700}"/>
              </a:ext>
            </a:extLst>
          </p:cNvPr>
          <p:cNvCxnSpPr>
            <a:cxnSpLocks/>
          </p:cNvCxnSpPr>
          <p:nvPr/>
        </p:nvCxnSpPr>
        <p:spPr>
          <a:xfrm flipH="1">
            <a:off x="1504194" y="4150307"/>
            <a:ext cx="4258" cy="2539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3710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7056647" y="1225539"/>
            <a:ext cx="5107358" cy="5616556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DEFENSIVE ZONE (DEFENSE)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D1 (IDENTICAL TO F2 ON OPPOSITE SIDE)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CONTROL SHOT LANE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ATTACK PASS TO ELIMINATE 1-TIMER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RETREAT BACK A BIT WHEN PUCK AT PP D-MAN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COLLAPSE TO NET ON SHOTS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WATCH BACK DOOR IF PUCK ON OPPOSITE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EAT BULLETS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TAKES AWAY FAR SIDE OF THE NET ON HALF-WALL SHOT (EXPLANATION TO COME)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NET FRONT / DON’T GET TIED UP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STAY BETWEEN NET PLAYER AND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FRONT AND BLOCK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HARD ON REBOUNDS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48101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BFE52E-797A-4382-8A85-62F822B6DBC5}"/>
              </a:ext>
            </a:extLst>
          </p:cNvPr>
          <p:cNvSpPr txBox="1"/>
          <p:nvPr/>
        </p:nvSpPr>
        <p:spPr>
          <a:xfrm>
            <a:off x="2300543" y="396258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BAABEC-C88E-4A6C-8A74-1CD973212FD8}"/>
              </a:ext>
            </a:extLst>
          </p:cNvPr>
          <p:cNvSpPr txBox="1"/>
          <p:nvPr/>
        </p:nvSpPr>
        <p:spPr>
          <a:xfrm>
            <a:off x="1556669" y="4751924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7428DA-FC1F-4661-9ADE-D182F8BF714C}"/>
              </a:ext>
            </a:extLst>
          </p:cNvPr>
          <p:cNvSpPr txBox="1"/>
          <p:nvPr/>
        </p:nvSpPr>
        <p:spPr>
          <a:xfrm>
            <a:off x="1540639" y="3244334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D1</a:t>
            </a:r>
            <a:endParaRPr lang="en-CA" b="1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EE9C7-630F-4846-89EA-7AF1D43FAF6F}"/>
              </a:ext>
            </a:extLst>
          </p:cNvPr>
          <p:cNvSpPr txBox="1"/>
          <p:nvPr/>
        </p:nvSpPr>
        <p:spPr>
          <a:xfrm>
            <a:off x="1044990" y="3962582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D2</a:t>
            </a:r>
            <a:endParaRPr lang="en-CA" b="1">
              <a:solidFill>
                <a:srgbClr val="FF0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3EE322-236E-4E6E-8B5B-28C4B2EF667D}"/>
              </a:ext>
            </a:extLst>
          </p:cNvPr>
          <p:cNvCxnSpPr>
            <a:cxnSpLocks/>
          </p:cNvCxnSpPr>
          <p:nvPr/>
        </p:nvCxnSpPr>
        <p:spPr>
          <a:xfrm flipV="1">
            <a:off x="1909011" y="3184359"/>
            <a:ext cx="391532" cy="4293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03A0262-FDE4-4965-B627-A891307F7072}"/>
              </a:ext>
            </a:extLst>
          </p:cNvPr>
          <p:cNvCxnSpPr>
            <a:cxnSpLocks/>
          </p:cNvCxnSpPr>
          <p:nvPr/>
        </p:nvCxnSpPr>
        <p:spPr>
          <a:xfrm flipH="1">
            <a:off x="1804505" y="3461084"/>
            <a:ext cx="247825" cy="2725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F74286C-8C5B-45A1-85E5-B5CBAE34E79A}"/>
              </a:ext>
            </a:extLst>
          </p:cNvPr>
          <p:cNvCxnSpPr>
            <a:cxnSpLocks/>
          </p:cNvCxnSpPr>
          <p:nvPr/>
        </p:nvCxnSpPr>
        <p:spPr>
          <a:xfrm>
            <a:off x="2060362" y="4872422"/>
            <a:ext cx="280286" cy="25303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2B535E6-FD70-4C9D-B3CD-6759DC9D62D0}"/>
              </a:ext>
            </a:extLst>
          </p:cNvPr>
          <p:cNvCxnSpPr>
            <a:cxnSpLocks/>
          </p:cNvCxnSpPr>
          <p:nvPr/>
        </p:nvCxnSpPr>
        <p:spPr>
          <a:xfrm flipH="1" flipV="1">
            <a:off x="1804506" y="4660232"/>
            <a:ext cx="348632" cy="2887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CA726E3-3896-4BF6-9608-27E8327D5653}"/>
              </a:ext>
            </a:extLst>
          </p:cNvPr>
          <p:cNvCxnSpPr>
            <a:cxnSpLocks/>
          </p:cNvCxnSpPr>
          <p:nvPr/>
        </p:nvCxnSpPr>
        <p:spPr>
          <a:xfrm flipV="1">
            <a:off x="2532337" y="4251704"/>
            <a:ext cx="347221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4C9DE75-9B10-459F-B443-6FF32FDAED26}"/>
              </a:ext>
            </a:extLst>
          </p:cNvPr>
          <p:cNvCxnSpPr>
            <a:cxnSpLocks/>
          </p:cNvCxnSpPr>
          <p:nvPr/>
        </p:nvCxnSpPr>
        <p:spPr>
          <a:xfrm flipH="1" flipV="1">
            <a:off x="2242830" y="4251704"/>
            <a:ext cx="303504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7EA2EDB-C387-489E-8439-C150989354FB}"/>
              </a:ext>
            </a:extLst>
          </p:cNvPr>
          <p:cNvCxnSpPr>
            <a:cxnSpLocks/>
          </p:cNvCxnSpPr>
          <p:nvPr/>
        </p:nvCxnSpPr>
        <p:spPr>
          <a:xfrm flipV="1">
            <a:off x="1512215" y="3882189"/>
            <a:ext cx="0" cy="2650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F8958B1-6301-4233-8D5A-924275DBA700}"/>
              </a:ext>
            </a:extLst>
          </p:cNvPr>
          <p:cNvCxnSpPr>
            <a:cxnSpLocks/>
          </p:cNvCxnSpPr>
          <p:nvPr/>
        </p:nvCxnSpPr>
        <p:spPr>
          <a:xfrm flipH="1">
            <a:off x="1512215" y="4150307"/>
            <a:ext cx="4258" cy="2539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1036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5902" y="15902"/>
            <a:ext cx="12160197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PENALTY KILLING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5901" y="1226190"/>
            <a:ext cx="3569831" cy="5615908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OFFENSIVE-ZONE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 LEFT OR RIGHT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RETRIEVE THE PUCK AND PASS TO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OR RETRIEVE THE PUCK AND PASS TO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BACKWARDS WITH THE PUCK AND HARD WRAP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TRY TO BE FIRST ON THE HARD RIM AFTER *ALL ABOUT TIMING*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480419-8525-4555-A161-66C58E4A0B9E}"/>
              </a:ext>
            </a:extLst>
          </p:cNvPr>
          <p:cNvSpPr txBox="1"/>
          <p:nvPr/>
        </p:nvSpPr>
        <p:spPr>
          <a:xfrm>
            <a:off x="9705996" y="284797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93503D-1900-4715-8182-C689E45D24D9}"/>
              </a:ext>
            </a:extLst>
          </p:cNvPr>
          <p:cNvSpPr txBox="1"/>
          <p:nvPr/>
        </p:nvSpPr>
        <p:spPr>
          <a:xfrm>
            <a:off x="9705996" y="365995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EE07EB-E3E2-4A3C-980D-CBBAE80FE176}"/>
              </a:ext>
            </a:extLst>
          </p:cNvPr>
          <p:cNvSpPr txBox="1"/>
          <p:nvPr/>
        </p:nvSpPr>
        <p:spPr>
          <a:xfrm>
            <a:off x="9010671" y="2316933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ADCA3D-ECB0-45DC-B1A7-2D791917E3B8}"/>
              </a:ext>
            </a:extLst>
          </p:cNvPr>
          <p:cNvSpPr txBox="1"/>
          <p:nvPr/>
        </p:nvSpPr>
        <p:spPr>
          <a:xfrm>
            <a:off x="7005928" y="39706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8" name="Freeform 71">
            <a:extLst>
              <a:ext uri="{FF2B5EF4-FFF2-40B4-BE49-F238E27FC236}">
                <a16:creationId xmlns:a16="http://schemas.microsoft.com/office/drawing/2014/main" id="{75C64E32-17D0-44EB-A891-0A269C28AB1A}"/>
              </a:ext>
            </a:extLst>
          </p:cNvPr>
          <p:cNvSpPr/>
          <p:nvPr/>
        </p:nvSpPr>
        <p:spPr>
          <a:xfrm rot="447640" flipV="1">
            <a:off x="7682336" y="2378714"/>
            <a:ext cx="2108486" cy="656221"/>
          </a:xfrm>
          <a:custGeom>
            <a:avLst/>
            <a:gdLst>
              <a:gd name="connsiteX0" fmla="*/ 2625284 w 2625284"/>
              <a:gd name="connsiteY0" fmla="*/ 93092 h 378842"/>
              <a:gd name="connsiteX1" fmla="*/ 148784 w 2625284"/>
              <a:gd name="connsiteY1" fmla="*/ 16892 h 378842"/>
              <a:gd name="connsiteX2" fmla="*/ 491684 w 2625284"/>
              <a:gd name="connsiteY2" fmla="*/ 378842 h 3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284" h="378842">
                <a:moveTo>
                  <a:pt x="2625284" y="93092"/>
                </a:moveTo>
                <a:cubicBezTo>
                  <a:pt x="1564834" y="31179"/>
                  <a:pt x="504384" y="-30733"/>
                  <a:pt x="148784" y="16892"/>
                </a:cubicBezTo>
                <a:cubicBezTo>
                  <a:pt x="-206816" y="64517"/>
                  <a:pt x="142434" y="221679"/>
                  <a:pt x="491684" y="378842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reeform 72">
            <a:extLst>
              <a:ext uri="{FF2B5EF4-FFF2-40B4-BE49-F238E27FC236}">
                <a16:creationId xmlns:a16="http://schemas.microsoft.com/office/drawing/2014/main" id="{47B0FF58-1816-495C-A38C-0DBAD857BDF9}"/>
              </a:ext>
            </a:extLst>
          </p:cNvPr>
          <p:cNvSpPr/>
          <p:nvPr/>
        </p:nvSpPr>
        <p:spPr>
          <a:xfrm>
            <a:off x="7114886" y="3688722"/>
            <a:ext cx="2625284" cy="378842"/>
          </a:xfrm>
          <a:custGeom>
            <a:avLst/>
            <a:gdLst>
              <a:gd name="connsiteX0" fmla="*/ 2625284 w 2625284"/>
              <a:gd name="connsiteY0" fmla="*/ 93092 h 378842"/>
              <a:gd name="connsiteX1" fmla="*/ 148784 w 2625284"/>
              <a:gd name="connsiteY1" fmla="*/ 16892 h 378842"/>
              <a:gd name="connsiteX2" fmla="*/ 491684 w 2625284"/>
              <a:gd name="connsiteY2" fmla="*/ 378842 h 3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284" h="378842">
                <a:moveTo>
                  <a:pt x="2625284" y="93092"/>
                </a:moveTo>
                <a:cubicBezTo>
                  <a:pt x="1564834" y="31179"/>
                  <a:pt x="504384" y="-30733"/>
                  <a:pt x="148784" y="16892"/>
                </a:cubicBezTo>
                <a:cubicBezTo>
                  <a:pt x="-206816" y="64517"/>
                  <a:pt x="142434" y="221679"/>
                  <a:pt x="491684" y="378842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84">
            <a:extLst>
              <a:ext uri="{FF2B5EF4-FFF2-40B4-BE49-F238E27FC236}">
                <a16:creationId xmlns:a16="http://schemas.microsoft.com/office/drawing/2014/main" id="{BD52F525-6EF7-458C-80AD-EA8F27005612}"/>
              </a:ext>
            </a:extLst>
          </p:cNvPr>
          <p:cNvSpPr/>
          <p:nvPr/>
        </p:nvSpPr>
        <p:spPr>
          <a:xfrm>
            <a:off x="4614435" y="4067565"/>
            <a:ext cx="2443589" cy="866386"/>
          </a:xfrm>
          <a:custGeom>
            <a:avLst/>
            <a:gdLst>
              <a:gd name="connsiteX0" fmla="*/ 2514600 w 2514600"/>
              <a:gd name="connsiteY0" fmla="*/ 19050 h 695325"/>
              <a:gd name="connsiteX1" fmla="*/ 2466975 w 2514600"/>
              <a:gd name="connsiteY1" fmla="*/ 57150 h 695325"/>
              <a:gd name="connsiteX2" fmla="*/ 2419350 w 2514600"/>
              <a:gd name="connsiteY2" fmla="*/ 76200 h 695325"/>
              <a:gd name="connsiteX3" fmla="*/ 2352675 w 2514600"/>
              <a:gd name="connsiteY3" fmla="*/ 95250 h 695325"/>
              <a:gd name="connsiteX4" fmla="*/ 2324100 w 2514600"/>
              <a:gd name="connsiteY4" fmla="*/ 104775 h 695325"/>
              <a:gd name="connsiteX5" fmla="*/ 2247900 w 2514600"/>
              <a:gd name="connsiteY5" fmla="*/ 76200 h 695325"/>
              <a:gd name="connsiteX6" fmla="*/ 2181225 w 2514600"/>
              <a:gd name="connsiteY6" fmla="*/ 0 h 695325"/>
              <a:gd name="connsiteX7" fmla="*/ 2143125 w 2514600"/>
              <a:gd name="connsiteY7" fmla="*/ 171450 h 695325"/>
              <a:gd name="connsiteX8" fmla="*/ 2114550 w 2514600"/>
              <a:gd name="connsiteY8" fmla="*/ 190500 h 695325"/>
              <a:gd name="connsiteX9" fmla="*/ 2057400 w 2514600"/>
              <a:gd name="connsiteY9" fmla="*/ 161925 h 695325"/>
              <a:gd name="connsiteX10" fmla="*/ 2009775 w 2514600"/>
              <a:gd name="connsiteY10" fmla="*/ 76200 h 695325"/>
              <a:gd name="connsiteX11" fmla="*/ 1924050 w 2514600"/>
              <a:gd name="connsiteY11" fmla="*/ 28575 h 695325"/>
              <a:gd name="connsiteX12" fmla="*/ 1876425 w 2514600"/>
              <a:gd name="connsiteY12" fmla="*/ 38100 h 695325"/>
              <a:gd name="connsiteX13" fmla="*/ 1857375 w 2514600"/>
              <a:gd name="connsiteY13" fmla="*/ 66675 h 695325"/>
              <a:gd name="connsiteX14" fmla="*/ 1838325 w 2514600"/>
              <a:gd name="connsiteY14" fmla="*/ 152400 h 695325"/>
              <a:gd name="connsiteX15" fmla="*/ 1828800 w 2514600"/>
              <a:gd name="connsiteY15" fmla="*/ 276225 h 695325"/>
              <a:gd name="connsiteX16" fmla="*/ 1714500 w 2514600"/>
              <a:gd name="connsiteY16" fmla="*/ 238125 h 695325"/>
              <a:gd name="connsiteX17" fmla="*/ 1685925 w 2514600"/>
              <a:gd name="connsiteY17" fmla="*/ 180975 h 695325"/>
              <a:gd name="connsiteX18" fmla="*/ 1666875 w 2514600"/>
              <a:gd name="connsiteY18" fmla="*/ 123825 h 695325"/>
              <a:gd name="connsiteX19" fmla="*/ 1638300 w 2514600"/>
              <a:gd name="connsiteY19" fmla="*/ 104775 h 695325"/>
              <a:gd name="connsiteX20" fmla="*/ 1581150 w 2514600"/>
              <a:gd name="connsiteY20" fmla="*/ 85725 h 695325"/>
              <a:gd name="connsiteX21" fmla="*/ 1533525 w 2514600"/>
              <a:gd name="connsiteY21" fmla="*/ 171450 h 695325"/>
              <a:gd name="connsiteX22" fmla="*/ 1524000 w 2514600"/>
              <a:gd name="connsiteY22" fmla="*/ 200025 h 695325"/>
              <a:gd name="connsiteX23" fmla="*/ 1514475 w 2514600"/>
              <a:gd name="connsiteY23" fmla="*/ 342900 h 695325"/>
              <a:gd name="connsiteX24" fmla="*/ 1485900 w 2514600"/>
              <a:gd name="connsiteY24" fmla="*/ 361950 h 695325"/>
              <a:gd name="connsiteX25" fmla="*/ 1419225 w 2514600"/>
              <a:gd name="connsiteY25" fmla="*/ 352425 h 695325"/>
              <a:gd name="connsiteX26" fmla="*/ 1371600 w 2514600"/>
              <a:gd name="connsiteY26" fmla="*/ 266700 h 695325"/>
              <a:gd name="connsiteX27" fmla="*/ 1352550 w 2514600"/>
              <a:gd name="connsiteY27" fmla="*/ 238125 h 695325"/>
              <a:gd name="connsiteX28" fmla="*/ 1333500 w 2514600"/>
              <a:gd name="connsiteY28" fmla="*/ 180975 h 695325"/>
              <a:gd name="connsiteX29" fmla="*/ 1323975 w 2514600"/>
              <a:gd name="connsiteY29" fmla="*/ 152400 h 695325"/>
              <a:gd name="connsiteX30" fmla="*/ 1295400 w 2514600"/>
              <a:gd name="connsiteY30" fmla="*/ 142875 h 695325"/>
              <a:gd name="connsiteX31" fmla="*/ 1257300 w 2514600"/>
              <a:gd name="connsiteY31" fmla="*/ 152400 h 695325"/>
              <a:gd name="connsiteX32" fmla="*/ 1228725 w 2514600"/>
              <a:gd name="connsiteY32" fmla="*/ 180975 h 695325"/>
              <a:gd name="connsiteX33" fmla="*/ 1209675 w 2514600"/>
              <a:gd name="connsiteY33" fmla="*/ 209550 h 695325"/>
              <a:gd name="connsiteX34" fmla="*/ 1190625 w 2514600"/>
              <a:gd name="connsiteY34" fmla="*/ 276225 h 695325"/>
              <a:gd name="connsiteX35" fmla="*/ 1143000 w 2514600"/>
              <a:gd name="connsiteY35" fmla="*/ 409575 h 695325"/>
              <a:gd name="connsiteX36" fmla="*/ 1104900 w 2514600"/>
              <a:gd name="connsiteY36" fmla="*/ 400050 h 695325"/>
              <a:gd name="connsiteX37" fmla="*/ 1066800 w 2514600"/>
              <a:gd name="connsiteY37" fmla="*/ 342900 h 695325"/>
              <a:gd name="connsiteX38" fmla="*/ 1038225 w 2514600"/>
              <a:gd name="connsiteY38" fmla="*/ 276225 h 695325"/>
              <a:gd name="connsiteX39" fmla="*/ 990600 w 2514600"/>
              <a:gd name="connsiteY39" fmla="*/ 190500 h 695325"/>
              <a:gd name="connsiteX40" fmla="*/ 962025 w 2514600"/>
              <a:gd name="connsiteY40" fmla="*/ 180975 h 695325"/>
              <a:gd name="connsiteX41" fmla="*/ 923925 w 2514600"/>
              <a:gd name="connsiteY41" fmla="*/ 228600 h 695325"/>
              <a:gd name="connsiteX42" fmla="*/ 885825 w 2514600"/>
              <a:gd name="connsiteY42" fmla="*/ 285750 h 695325"/>
              <a:gd name="connsiteX43" fmla="*/ 866775 w 2514600"/>
              <a:gd name="connsiteY43" fmla="*/ 342900 h 695325"/>
              <a:gd name="connsiteX44" fmla="*/ 857250 w 2514600"/>
              <a:gd name="connsiteY44" fmla="*/ 371475 h 695325"/>
              <a:gd name="connsiteX45" fmla="*/ 847725 w 2514600"/>
              <a:gd name="connsiteY45" fmla="*/ 438150 h 695325"/>
              <a:gd name="connsiteX46" fmla="*/ 838200 w 2514600"/>
              <a:gd name="connsiteY46" fmla="*/ 466725 h 695325"/>
              <a:gd name="connsiteX47" fmla="*/ 781050 w 2514600"/>
              <a:gd name="connsiteY47" fmla="*/ 457200 h 695325"/>
              <a:gd name="connsiteX48" fmla="*/ 723900 w 2514600"/>
              <a:gd name="connsiteY48" fmla="*/ 419100 h 695325"/>
              <a:gd name="connsiteX49" fmla="*/ 685800 w 2514600"/>
              <a:gd name="connsiteY49" fmla="*/ 361950 h 695325"/>
              <a:gd name="connsiteX50" fmla="*/ 657225 w 2514600"/>
              <a:gd name="connsiteY50" fmla="*/ 304800 h 695325"/>
              <a:gd name="connsiteX51" fmla="*/ 628650 w 2514600"/>
              <a:gd name="connsiteY51" fmla="*/ 200025 h 695325"/>
              <a:gd name="connsiteX52" fmla="*/ 600075 w 2514600"/>
              <a:gd name="connsiteY52" fmla="*/ 180975 h 695325"/>
              <a:gd name="connsiteX53" fmla="*/ 561975 w 2514600"/>
              <a:gd name="connsiteY53" fmla="*/ 190500 h 695325"/>
              <a:gd name="connsiteX54" fmla="*/ 514350 w 2514600"/>
              <a:gd name="connsiteY54" fmla="*/ 238125 h 695325"/>
              <a:gd name="connsiteX55" fmla="*/ 485775 w 2514600"/>
              <a:gd name="connsiteY55" fmla="*/ 266700 h 695325"/>
              <a:gd name="connsiteX56" fmla="*/ 466725 w 2514600"/>
              <a:gd name="connsiteY56" fmla="*/ 333375 h 695325"/>
              <a:gd name="connsiteX57" fmla="*/ 457200 w 2514600"/>
              <a:gd name="connsiteY57" fmla="*/ 504825 h 695325"/>
              <a:gd name="connsiteX58" fmla="*/ 400050 w 2514600"/>
              <a:gd name="connsiteY58" fmla="*/ 495300 h 695325"/>
              <a:gd name="connsiteX59" fmla="*/ 381000 w 2514600"/>
              <a:gd name="connsiteY59" fmla="*/ 466725 h 695325"/>
              <a:gd name="connsiteX60" fmla="*/ 323850 w 2514600"/>
              <a:gd name="connsiteY60" fmla="*/ 419100 h 695325"/>
              <a:gd name="connsiteX61" fmla="*/ 295275 w 2514600"/>
              <a:gd name="connsiteY61" fmla="*/ 361950 h 695325"/>
              <a:gd name="connsiteX62" fmla="*/ 247650 w 2514600"/>
              <a:gd name="connsiteY62" fmla="*/ 304800 h 695325"/>
              <a:gd name="connsiteX63" fmla="*/ 219075 w 2514600"/>
              <a:gd name="connsiteY63" fmla="*/ 285750 h 695325"/>
              <a:gd name="connsiteX64" fmla="*/ 66675 w 2514600"/>
              <a:gd name="connsiteY64" fmla="*/ 314325 h 695325"/>
              <a:gd name="connsiteX65" fmla="*/ 38100 w 2514600"/>
              <a:gd name="connsiteY65" fmla="*/ 352425 h 695325"/>
              <a:gd name="connsiteX66" fmla="*/ 28575 w 2514600"/>
              <a:gd name="connsiteY66" fmla="*/ 381000 h 695325"/>
              <a:gd name="connsiteX67" fmla="*/ 0 w 2514600"/>
              <a:gd name="connsiteY67" fmla="*/ 438150 h 695325"/>
              <a:gd name="connsiteX68" fmla="*/ 9525 w 2514600"/>
              <a:gd name="connsiteY68" fmla="*/ 571500 h 695325"/>
              <a:gd name="connsiteX69" fmla="*/ 19050 w 2514600"/>
              <a:gd name="connsiteY69" fmla="*/ 600075 h 695325"/>
              <a:gd name="connsiteX70" fmla="*/ 57150 w 2514600"/>
              <a:gd name="connsiteY70" fmla="*/ 657225 h 695325"/>
              <a:gd name="connsiteX71" fmla="*/ 95250 w 2514600"/>
              <a:gd name="connsiteY71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514600" h="695325">
                <a:moveTo>
                  <a:pt x="2514600" y="19050"/>
                </a:moveTo>
                <a:cubicBezTo>
                  <a:pt x="2498725" y="31750"/>
                  <a:pt x="2484408" y="46690"/>
                  <a:pt x="2466975" y="57150"/>
                </a:cubicBezTo>
                <a:cubicBezTo>
                  <a:pt x="2452314" y="65947"/>
                  <a:pt x="2435359" y="70197"/>
                  <a:pt x="2419350" y="76200"/>
                </a:cubicBezTo>
                <a:cubicBezTo>
                  <a:pt x="2382810" y="89903"/>
                  <a:pt x="2394708" y="83240"/>
                  <a:pt x="2352675" y="95250"/>
                </a:cubicBezTo>
                <a:cubicBezTo>
                  <a:pt x="2343021" y="98008"/>
                  <a:pt x="2333625" y="101600"/>
                  <a:pt x="2324100" y="104775"/>
                </a:cubicBezTo>
                <a:cubicBezTo>
                  <a:pt x="2302839" y="99460"/>
                  <a:pt x="2264503" y="92803"/>
                  <a:pt x="2247900" y="76200"/>
                </a:cubicBezTo>
                <a:cubicBezTo>
                  <a:pt x="2136775" y="-34925"/>
                  <a:pt x="2262188" y="53975"/>
                  <a:pt x="2181225" y="0"/>
                </a:cubicBezTo>
                <a:cubicBezTo>
                  <a:pt x="2096147" y="28359"/>
                  <a:pt x="2181293" y="-9849"/>
                  <a:pt x="2143125" y="171450"/>
                </a:cubicBezTo>
                <a:cubicBezTo>
                  <a:pt x="2140767" y="182652"/>
                  <a:pt x="2124075" y="184150"/>
                  <a:pt x="2114550" y="190500"/>
                </a:cubicBezTo>
                <a:cubicBezTo>
                  <a:pt x="2095726" y="184225"/>
                  <a:pt x="2070829" y="178711"/>
                  <a:pt x="2057400" y="161925"/>
                </a:cubicBezTo>
                <a:cubicBezTo>
                  <a:pt x="2017697" y="112296"/>
                  <a:pt x="2105751" y="140184"/>
                  <a:pt x="2009775" y="76200"/>
                </a:cubicBezTo>
                <a:cubicBezTo>
                  <a:pt x="1944271" y="32531"/>
                  <a:pt x="1974345" y="45340"/>
                  <a:pt x="1924050" y="28575"/>
                </a:cubicBezTo>
                <a:cubicBezTo>
                  <a:pt x="1908175" y="31750"/>
                  <a:pt x="1890481" y="30068"/>
                  <a:pt x="1876425" y="38100"/>
                </a:cubicBezTo>
                <a:cubicBezTo>
                  <a:pt x="1866486" y="43780"/>
                  <a:pt x="1862495" y="56436"/>
                  <a:pt x="1857375" y="66675"/>
                </a:cubicBezTo>
                <a:cubicBezTo>
                  <a:pt x="1845651" y="90123"/>
                  <a:pt x="1841983" y="130450"/>
                  <a:pt x="1838325" y="152400"/>
                </a:cubicBezTo>
                <a:cubicBezTo>
                  <a:pt x="1835150" y="193675"/>
                  <a:pt x="1855302" y="244423"/>
                  <a:pt x="1828800" y="276225"/>
                </a:cubicBezTo>
                <a:cubicBezTo>
                  <a:pt x="1788754" y="324280"/>
                  <a:pt x="1735731" y="259356"/>
                  <a:pt x="1714500" y="238125"/>
                </a:cubicBezTo>
                <a:cubicBezTo>
                  <a:pt x="1679762" y="133912"/>
                  <a:pt x="1735164" y="291762"/>
                  <a:pt x="1685925" y="180975"/>
                </a:cubicBezTo>
                <a:cubicBezTo>
                  <a:pt x="1677770" y="162625"/>
                  <a:pt x="1683583" y="134964"/>
                  <a:pt x="1666875" y="123825"/>
                </a:cubicBezTo>
                <a:cubicBezTo>
                  <a:pt x="1657350" y="117475"/>
                  <a:pt x="1648761" y="109424"/>
                  <a:pt x="1638300" y="104775"/>
                </a:cubicBezTo>
                <a:cubicBezTo>
                  <a:pt x="1619950" y="96620"/>
                  <a:pt x="1581150" y="85725"/>
                  <a:pt x="1581150" y="85725"/>
                </a:cubicBezTo>
                <a:cubicBezTo>
                  <a:pt x="1538376" y="128499"/>
                  <a:pt x="1556835" y="101521"/>
                  <a:pt x="1533525" y="171450"/>
                </a:cubicBezTo>
                <a:lnTo>
                  <a:pt x="1524000" y="200025"/>
                </a:lnTo>
                <a:cubicBezTo>
                  <a:pt x="1520825" y="247650"/>
                  <a:pt x="1525407" y="296438"/>
                  <a:pt x="1514475" y="342900"/>
                </a:cubicBezTo>
                <a:cubicBezTo>
                  <a:pt x="1511853" y="354043"/>
                  <a:pt x="1497291" y="360811"/>
                  <a:pt x="1485900" y="361950"/>
                </a:cubicBezTo>
                <a:cubicBezTo>
                  <a:pt x="1463561" y="364184"/>
                  <a:pt x="1441450" y="355600"/>
                  <a:pt x="1419225" y="352425"/>
                </a:cubicBezTo>
                <a:cubicBezTo>
                  <a:pt x="1329541" y="262741"/>
                  <a:pt x="1464839" y="406558"/>
                  <a:pt x="1371600" y="266700"/>
                </a:cubicBezTo>
                <a:cubicBezTo>
                  <a:pt x="1365250" y="257175"/>
                  <a:pt x="1357199" y="248586"/>
                  <a:pt x="1352550" y="238125"/>
                </a:cubicBezTo>
                <a:cubicBezTo>
                  <a:pt x="1344395" y="219775"/>
                  <a:pt x="1339850" y="200025"/>
                  <a:pt x="1333500" y="180975"/>
                </a:cubicBezTo>
                <a:cubicBezTo>
                  <a:pt x="1330325" y="171450"/>
                  <a:pt x="1333500" y="155575"/>
                  <a:pt x="1323975" y="152400"/>
                </a:cubicBezTo>
                <a:lnTo>
                  <a:pt x="1295400" y="142875"/>
                </a:lnTo>
                <a:cubicBezTo>
                  <a:pt x="1282700" y="146050"/>
                  <a:pt x="1268666" y="145905"/>
                  <a:pt x="1257300" y="152400"/>
                </a:cubicBezTo>
                <a:cubicBezTo>
                  <a:pt x="1245604" y="159083"/>
                  <a:pt x="1237349" y="170627"/>
                  <a:pt x="1228725" y="180975"/>
                </a:cubicBezTo>
                <a:cubicBezTo>
                  <a:pt x="1221396" y="189769"/>
                  <a:pt x="1214795" y="199311"/>
                  <a:pt x="1209675" y="209550"/>
                </a:cubicBezTo>
                <a:cubicBezTo>
                  <a:pt x="1203779" y="221342"/>
                  <a:pt x="1192456" y="266459"/>
                  <a:pt x="1190625" y="276225"/>
                </a:cubicBezTo>
                <a:cubicBezTo>
                  <a:pt x="1166703" y="403810"/>
                  <a:pt x="1204600" y="368509"/>
                  <a:pt x="1143000" y="409575"/>
                </a:cubicBezTo>
                <a:cubicBezTo>
                  <a:pt x="1130300" y="406400"/>
                  <a:pt x="1114752" y="408670"/>
                  <a:pt x="1104900" y="400050"/>
                </a:cubicBezTo>
                <a:cubicBezTo>
                  <a:pt x="1087670" y="384973"/>
                  <a:pt x="1066800" y="342900"/>
                  <a:pt x="1066800" y="342900"/>
                </a:cubicBezTo>
                <a:cubicBezTo>
                  <a:pt x="1046976" y="263606"/>
                  <a:pt x="1071114" y="342004"/>
                  <a:pt x="1038225" y="276225"/>
                </a:cubicBezTo>
                <a:cubicBezTo>
                  <a:pt x="1024806" y="249387"/>
                  <a:pt x="1026639" y="202513"/>
                  <a:pt x="990600" y="190500"/>
                </a:cubicBezTo>
                <a:lnTo>
                  <a:pt x="962025" y="180975"/>
                </a:lnTo>
                <a:cubicBezTo>
                  <a:pt x="909227" y="216174"/>
                  <a:pt x="950988" y="179886"/>
                  <a:pt x="923925" y="228600"/>
                </a:cubicBezTo>
                <a:cubicBezTo>
                  <a:pt x="912806" y="248614"/>
                  <a:pt x="893065" y="264030"/>
                  <a:pt x="885825" y="285750"/>
                </a:cubicBezTo>
                <a:lnTo>
                  <a:pt x="866775" y="342900"/>
                </a:lnTo>
                <a:lnTo>
                  <a:pt x="857250" y="371475"/>
                </a:lnTo>
                <a:cubicBezTo>
                  <a:pt x="854075" y="393700"/>
                  <a:pt x="852128" y="416135"/>
                  <a:pt x="847725" y="438150"/>
                </a:cubicBezTo>
                <a:cubicBezTo>
                  <a:pt x="845756" y="447995"/>
                  <a:pt x="847854" y="463967"/>
                  <a:pt x="838200" y="466725"/>
                </a:cubicBezTo>
                <a:cubicBezTo>
                  <a:pt x="819630" y="472031"/>
                  <a:pt x="800100" y="460375"/>
                  <a:pt x="781050" y="457200"/>
                </a:cubicBezTo>
                <a:cubicBezTo>
                  <a:pt x="762000" y="444500"/>
                  <a:pt x="736600" y="438150"/>
                  <a:pt x="723900" y="419100"/>
                </a:cubicBezTo>
                <a:cubicBezTo>
                  <a:pt x="711200" y="400050"/>
                  <a:pt x="693040" y="383670"/>
                  <a:pt x="685800" y="361950"/>
                </a:cubicBezTo>
                <a:cubicBezTo>
                  <a:pt x="672655" y="322515"/>
                  <a:pt x="681844" y="341729"/>
                  <a:pt x="657225" y="304800"/>
                </a:cubicBezTo>
                <a:cubicBezTo>
                  <a:pt x="654254" y="289947"/>
                  <a:pt x="639805" y="207462"/>
                  <a:pt x="628650" y="200025"/>
                </a:cubicBezTo>
                <a:lnTo>
                  <a:pt x="600075" y="180975"/>
                </a:lnTo>
                <a:cubicBezTo>
                  <a:pt x="587375" y="184150"/>
                  <a:pt x="574007" y="185343"/>
                  <a:pt x="561975" y="190500"/>
                </a:cubicBezTo>
                <a:cubicBezTo>
                  <a:pt x="525756" y="206022"/>
                  <a:pt x="537869" y="209903"/>
                  <a:pt x="514350" y="238125"/>
                </a:cubicBezTo>
                <a:cubicBezTo>
                  <a:pt x="505726" y="248473"/>
                  <a:pt x="495300" y="257175"/>
                  <a:pt x="485775" y="266700"/>
                </a:cubicBezTo>
                <a:cubicBezTo>
                  <a:pt x="480137" y="283615"/>
                  <a:pt x="468220" y="316930"/>
                  <a:pt x="466725" y="333375"/>
                </a:cubicBezTo>
                <a:cubicBezTo>
                  <a:pt x="461543" y="390378"/>
                  <a:pt x="460375" y="447675"/>
                  <a:pt x="457200" y="504825"/>
                </a:cubicBezTo>
                <a:cubicBezTo>
                  <a:pt x="438150" y="501650"/>
                  <a:pt x="417324" y="503937"/>
                  <a:pt x="400050" y="495300"/>
                </a:cubicBezTo>
                <a:cubicBezTo>
                  <a:pt x="389811" y="490180"/>
                  <a:pt x="388329" y="475519"/>
                  <a:pt x="381000" y="466725"/>
                </a:cubicBezTo>
                <a:cubicBezTo>
                  <a:pt x="358081" y="439223"/>
                  <a:pt x="351947" y="437831"/>
                  <a:pt x="323850" y="419100"/>
                </a:cubicBezTo>
                <a:cubicBezTo>
                  <a:pt x="269255" y="337208"/>
                  <a:pt x="334710" y="440820"/>
                  <a:pt x="295275" y="361950"/>
                </a:cubicBezTo>
                <a:cubicBezTo>
                  <a:pt x="284571" y="340543"/>
                  <a:pt x="265706" y="319847"/>
                  <a:pt x="247650" y="304800"/>
                </a:cubicBezTo>
                <a:cubicBezTo>
                  <a:pt x="238856" y="297471"/>
                  <a:pt x="228600" y="292100"/>
                  <a:pt x="219075" y="285750"/>
                </a:cubicBezTo>
                <a:cubicBezTo>
                  <a:pt x="166130" y="289823"/>
                  <a:pt x="106937" y="274063"/>
                  <a:pt x="66675" y="314325"/>
                </a:cubicBezTo>
                <a:cubicBezTo>
                  <a:pt x="55450" y="325550"/>
                  <a:pt x="47625" y="339725"/>
                  <a:pt x="38100" y="352425"/>
                </a:cubicBezTo>
                <a:cubicBezTo>
                  <a:pt x="34925" y="361950"/>
                  <a:pt x="33065" y="372020"/>
                  <a:pt x="28575" y="381000"/>
                </a:cubicBezTo>
                <a:cubicBezTo>
                  <a:pt x="-8354" y="454858"/>
                  <a:pt x="23941" y="366326"/>
                  <a:pt x="0" y="438150"/>
                </a:cubicBezTo>
                <a:cubicBezTo>
                  <a:pt x="3175" y="482600"/>
                  <a:pt x="4318" y="527242"/>
                  <a:pt x="9525" y="571500"/>
                </a:cubicBezTo>
                <a:cubicBezTo>
                  <a:pt x="10698" y="581471"/>
                  <a:pt x="14174" y="591298"/>
                  <a:pt x="19050" y="600075"/>
                </a:cubicBezTo>
                <a:cubicBezTo>
                  <a:pt x="30169" y="620089"/>
                  <a:pt x="44450" y="638175"/>
                  <a:pt x="57150" y="657225"/>
                </a:cubicBezTo>
                <a:cubicBezTo>
                  <a:pt x="80138" y="691707"/>
                  <a:pt x="65961" y="680680"/>
                  <a:pt x="95250" y="695325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753029-254D-4A69-9546-1FE15B9C8AAB}"/>
              </a:ext>
            </a:extLst>
          </p:cNvPr>
          <p:cNvCxnSpPr>
            <a:cxnSpLocks/>
          </p:cNvCxnSpPr>
          <p:nvPr/>
        </p:nvCxnSpPr>
        <p:spPr>
          <a:xfrm flipH="1">
            <a:off x="6096000" y="2501599"/>
            <a:ext cx="2903310" cy="6674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5B0AEC5-22F6-4DEF-B5C5-CC3403A2B716}"/>
              </a:ext>
            </a:extLst>
          </p:cNvPr>
          <p:cNvSpPr txBox="1"/>
          <p:nvPr/>
        </p:nvSpPr>
        <p:spPr>
          <a:xfrm>
            <a:off x="10323311" y="2856213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5E170E-796C-4A45-A070-31A5D131A455}"/>
              </a:ext>
            </a:extLst>
          </p:cNvPr>
          <p:cNvSpPr txBox="1"/>
          <p:nvPr/>
        </p:nvSpPr>
        <p:spPr>
          <a:xfrm>
            <a:off x="10304262" y="3601320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35EE219-FF31-4097-B210-1C01FDA83A28}"/>
              </a:ext>
            </a:extLst>
          </p:cNvPr>
          <p:cNvSpPr txBox="1"/>
          <p:nvPr/>
        </p:nvSpPr>
        <p:spPr>
          <a:xfrm>
            <a:off x="10308206" y="3839064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F3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5C007A-5FBF-440F-81C1-216DF638E6FB}"/>
              </a:ext>
            </a:extLst>
          </p:cNvPr>
          <p:cNvSpPr txBox="1"/>
          <p:nvPr/>
        </p:nvSpPr>
        <p:spPr>
          <a:xfrm>
            <a:off x="10591351" y="35040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D1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648CE7F-6CD4-4E23-B6EF-DCEE81D7CA10}"/>
              </a:ext>
            </a:extLst>
          </p:cNvPr>
          <p:cNvSpPr txBox="1"/>
          <p:nvPr/>
        </p:nvSpPr>
        <p:spPr>
          <a:xfrm>
            <a:off x="10304262" y="207086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D2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88C0C40-DBDB-4D85-B31F-B83AB1B81374}"/>
              </a:ext>
            </a:extLst>
          </p:cNvPr>
          <p:cNvCxnSpPr/>
          <p:nvPr/>
        </p:nvCxnSpPr>
        <p:spPr>
          <a:xfrm flipH="1" flipV="1">
            <a:off x="9391650" y="2590800"/>
            <a:ext cx="342900" cy="265413"/>
          </a:xfrm>
          <a:prstGeom prst="straightConnector1">
            <a:avLst/>
          </a:prstGeom>
          <a:ln w="158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A41FE04-E78B-47AC-9363-9EA3D7DB9A22}"/>
              </a:ext>
            </a:extLst>
          </p:cNvPr>
          <p:cNvCxnSpPr/>
          <p:nvPr/>
        </p:nvCxnSpPr>
        <p:spPr>
          <a:xfrm flipH="1">
            <a:off x="7400925" y="2590800"/>
            <a:ext cx="1724025" cy="1438490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3AAE1F6-3172-4CFF-BFAA-C6A7C0BB50D3}"/>
              </a:ext>
            </a:extLst>
          </p:cNvPr>
          <p:cNvCxnSpPr>
            <a:cxnSpLocks/>
          </p:cNvCxnSpPr>
          <p:nvPr/>
        </p:nvCxnSpPr>
        <p:spPr>
          <a:xfrm flipV="1">
            <a:off x="8117305" y="1980203"/>
            <a:ext cx="1779603" cy="3199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F0EDDEC-70E1-49BA-903A-2F8DDB3ED6B4}"/>
              </a:ext>
            </a:extLst>
          </p:cNvPr>
          <p:cNvCxnSpPr>
            <a:cxnSpLocks/>
          </p:cNvCxnSpPr>
          <p:nvPr/>
        </p:nvCxnSpPr>
        <p:spPr>
          <a:xfrm>
            <a:off x="7604122" y="4065408"/>
            <a:ext cx="1068528" cy="309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5614DA5-A4B2-4624-8A91-30BA4231C875}"/>
              </a:ext>
            </a:extLst>
          </p:cNvPr>
          <p:cNvCxnSpPr>
            <a:cxnSpLocks/>
            <a:stCxn id="30" idx="71"/>
          </p:cNvCxnSpPr>
          <p:nvPr/>
        </p:nvCxnSpPr>
        <p:spPr>
          <a:xfrm>
            <a:off x="4706995" y="4933951"/>
            <a:ext cx="6450289" cy="1338512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55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03495" y="1235037"/>
            <a:ext cx="6269455" cy="560391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WS RIM</a:t>
            </a: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WINS DRAW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NET FRONT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PICKS UP PUCK AND HEADS BEHIND NET AND WRAP PUCK/INDIRECT ON WS BOARD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 BUST TO NEAR BLUE LINE TO RETRIEVE THE PUCK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SUPPORTS 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STAY LOW AND SUPPORT LOW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CE6252C-17B5-4F2A-89C1-8C86CCE690E1}"/>
              </a:ext>
            </a:extLst>
          </p:cNvPr>
          <p:cNvSpPr txBox="1"/>
          <p:nvPr/>
        </p:nvSpPr>
        <p:spPr>
          <a:xfrm>
            <a:off x="1418381" y="396947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B3888E-4FB8-41E6-8077-1CB70E667402}"/>
              </a:ext>
            </a:extLst>
          </p:cNvPr>
          <p:cNvSpPr txBox="1"/>
          <p:nvPr/>
        </p:nvSpPr>
        <p:spPr>
          <a:xfrm>
            <a:off x="1576892" y="592204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4E88750-0859-4656-8B91-8A6A3C121539}"/>
              </a:ext>
            </a:extLst>
          </p:cNvPr>
          <p:cNvSpPr txBox="1"/>
          <p:nvPr/>
        </p:nvSpPr>
        <p:spPr>
          <a:xfrm>
            <a:off x="1602540" y="509095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F8C40CB-24F2-4B24-A8EB-5F3947DE4F31}"/>
              </a:ext>
            </a:extLst>
          </p:cNvPr>
          <p:cNvSpPr txBox="1"/>
          <p:nvPr/>
        </p:nvSpPr>
        <p:spPr>
          <a:xfrm>
            <a:off x="1407962" y="433881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2D7090-8207-4067-8C64-F2AD2DDA3047}"/>
              </a:ext>
            </a:extLst>
          </p:cNvPr>
          <p:cNvSpPr txBox="1"/>
          <p:nvPr/>
        </p:nvSpPr>
        <p:spPr>
          <a:xfrm>
            <a:off x="1188845" y="4521489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EF9FBFF-C8BF-45F0-AE54-86BD7AABEB11}"/>
              </a:ext>
            </a:extLst>
          </p:cNvPr>
          <p:cNvCxnSpPr>
            <a:stCxn id="43" idx="1"/>
            <a:endCxn id="43" idx="1"/>
          </p:cNvCxnSpPr>
          <p:nvPr/>
        </p:nvCxnSpPr>
        <p:spPr>
          <a:xfrm>
            <a:off x="1771899" y="40279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FA877C8-9FD1-4004-B53C-0971095CC0C0}"/>
              </a:ext>
            </a:extLst>
          </p:cNvPr>
          <p:cNvCxnSpPr>
            <a:stCxn id="43" idx="1"/>
          </p:cNvCxnSpPr>
          <p:nvPr/>
        </p:nvCxnSpPr>
        <p:spPr>
          <a:xfrm flipH="1" flipV="1">
            <a:off x="636179" y="5273634"/>
            <a:ext cx="966361" cy="1987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7">
            <a:extLst>
              <a:ext uri="{FF2B5EF4-FFF2-40B4-BE49-F238E27FC236}">
                <a16:creationId xmlns:a16="http://schemas.microsoft.com/office/drawing/2014/main" id="{BD750027-22FC-4DCE-878E-FFDAC7197E07}"/>
              </a:ext>
            </a:extLst>
          </p:cNvPr>
          <p:cNvSpPr/>
          <p:nvPr/>
        </p:nvSpPr>
        <p:spPr>
          <a:xfrm>
            <a:off x="217079" y="4644691"/>
            <a:ext cx="1162050" cy="571500"/>
          </a:xfrm>
          <a:custGeom>
            <a:avLst/>
            <a:gdLst>
              <a:gd name="connsiteX0" fmla="*/ 1162050 w 1162050"/>
              <a:gd name="connsiteY0" fmla="*/ 114300 h 571500"/>
              <a:gd name="connsiteX1" fmla="*/ 923925 w 1162050"/>
              <a:gd name="connsiteY1" fmla="*/ 428625 h 571500"/>
              <a:gd name="connsiteX2" fmla="*/ 895350 w 1162050"/>
              <a:gd name="connsiteY2" fmla="*/ 447675 h 571500"/>
              <a:gd name="connsiteX3" fmla="*/ 866775 w 1162050"/>
              <a:gd name="connsiteY3" fmla="*/ 457200 h 571500"/>
              <a:gd name="connsiteX4" fmla="*/ 800100 w 1162050"/>
              <a:gd name="connsiteY4" fmla="*/ 485775 h 571500"/>
              <a:gd name="connsiteX5" fmla="*/ 742950 w 1162050"/>
              <a:gd name="connsiteY5" fmla="*/ 523875 h 571500"/>
              <a:gd name="connsiteX6" fmla="*/ 714375 w 1162050"/>
              <a:gd name="connsiteY6" fmla="*/ 533400 h 571500"/>
              <a:gd name="connsiteX7" fmla="*/ 685800 w 1162050"/>
              <a:gd name="connsiteY7" fmla="*/ 552450 h 571500"/>
              <a:gd name="connsiteX8" fmla="*/ 609600 w 1162050"/>
              <a:gd name="connsiteY8" fmla="*/ 571500 h 571500"/>
              <a:gd name="connsiteX9" fmla="*/ 295275 w 1162050"/>
              <a:gd name="connsiteY9" fmla="*/ 561975 h 571500"/>
              <a:gd name="connsiteX10" fmla="*/ 209550 w 1162050"/>
              <a:gd name="connsiteY10" fmla="*/ 523875 h 571500"/>
              <a:gd name="connsiteX11" fmla="*/ 180975 w 1162050"/>
              <a:gd name="connsiteY11" fmla="*/ 514350 h 571500"/>
              <a:gd name="connsiteX12" fmla="*/ 161925 w 1162050"/>
              <a:gd name="connsiteY12" fmla="*/ 485775 h 571500"/>
              <a:gd name="connsiteX13" fmla="*/ 104775 w 1162050"/>
              <a:gd name="connsiteY13" fmla="*/ 428625 h 571500"/>
              <a:gd name="connsiteX14" fmla="*/ 85725 w 1162050"/>
              <a:gd name="connsiteY14" fmla="*/ 390525 h 571500"/>
              <a:gd name="connsiteX15" fmla="*/ 66675 w 1162050"/>
              <a:gd name="connsiteY15" fmla="*/ 361950 h 571500"/>
              <a:gd name="connsiteX16" fmla="*/ 47625 w 1162050"/>
              <a:gd name="connsiteY16" fmla="*/ 304800 h 571500"/>
              <a:gd name="connsiteX17" fmla="*/ 38100 w 1162050"/>
              <a:gd name="connsiteY17" fmla="*/ 276225 h 571500"/>
              <a:gd name="connsiteX18" fmla="*/ 28575 w 1162050"/>
              <a:gd name="connsiteY18" fmla="*/ 247650 h 571500"/>
              <a:gd name="connsiteX19" fmla="*/ 19050 w 1162050"/>
              <a:gd name="connsiteY19" fmla="*/ 219075 h 571500"/>
              <a:gd name="connsiteX20" fmla="*/ 0 w 1162050"/>
              <a:gd name="connsiteY20" fmla="*/ 123825 h 571500"/>
              <a:gd name="connsiteX21" fmla="*/ 9525 w 1162050"/>
              <a:gd name="connsiteY21" fmla="*/ 28575 h 571500"/>
              <a:gd name="connsiteX22" fmla="*/ 19050 w 1162050"/>
              <a:gd name="connsiteY22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62050" h="571500">
                <a:moveTo>
                  <a:pt x="1162050" y="114300"/>
                </a:moveTo>
                <a:cubicBezTo>
                  <a:pt x="1082675" y="219075"/>
                  <a:pt x="1006039" y="325983"/>
                  <a:pt x="923925" y="428625"/>
                </a:cubicBezTo>
                <a:cubicBezTo>
                  <a:pt x="916774" y="437564"/>
                  <a:pt x="905589" y="442555"/>
                  <a:pt x="895350" y="447675"/>
                </a:cubicBezTo>
                <a:cubicBezTo>
                  <a:pt x="886370" y="452165"/>
                  <a:pt x="875755" y="452710"/>
                  <a:pt x="866775" y="457200"/>
                </a:cubicBezTo>
                <a:cubicBezTo>
                  <a:pt x="800996" y="490089"/>
                  <a:pt x="879394" y="465951"/>
                  <a:pt x="800100" y="485775"/>
                </a:cubicBezTo>
                <a:cubicBezTo>
                  <a:pt x="781050" y="498475"/>
                  <a:pt x="764670" y="516635"/>
                  <a:pt x="742950" y="523875"/>
                </a:cubicBezTo>
                <a:cubicBezTo>
                  <a:pt x="733425" y="527050"/>
                  <a:pt x="723355" y="528910"/>
                  <a:pt x="714375" y="533400"/>
                </a:cubicBezTo>
                <a:cubicBezTo>
                  <a:pt x="704136" y="538520"/>
                  <a:pt x="696039" y="547330"/>
                  <a:pt x="685800" y="552450"/>
                </a:cubicBezTo>
                <a:cubicBezTo>
                  <a:pt x="666274" y="562213"/>
                  <a:pt x="627714" y="567877"/>
                  <a:pt x="609600" y="571500"/>
                </a:cubicBezTo>
                <a:cubicBezTo>
                  <a:pt x="504825" y="568325"/>
                  <a:pt x="399789" y="570015"/>
                  <a:pt x="295275" y="561975"/>
                </a:cubicBezTo>
                <a:cubicBezTo>
                  <a:pt x="237192" y="557507"/>
                  <a:pt x="249174" y="543687"/>
                  <a:pt x="209550" y="523875"/>
                </a:cubicBezTo>
                <a:cubicBezTo>
                  <a:pt x="200570" y="519385"/>
                  <a:pt x="190500" y="517525"/>
                  <a:pt x="180975" y="514350"/>
                </a:cubicBezTo>
                <a:cubicBezTo>
                  <a:pt x="174625" y="504825"/>
                  <a:pt x="169530" y="494331"/>
                  <a:pt x="161925" y="485775"/>
                </a:cubicBezTo>
                <a:cubicBezTo>
                  <a:pt x="144027" y="465639"/>
                  <a:pt x="116823" y="452722"/>
                  <a:pt x="104775" y="428625"/>
                </a:cubicBezTo>
                <a:cubicBezTo>
                  <a:pt x="98425" y="415925"/>
                  <a:pt x="92770" y="402853"/>
                  <a:pt x="85725" y="390525"/>
                </a:cubicBezTo>
                <a:cubicBezTo>
                  <a:pt x="80045" y="380586"/>
                  <a:pt x="71324" y="372411"/>
                  <a:pt x="66675" y="361950"/>
                </a:cubicBezTo>
                <a:cubicBezTo>
                  <a:pt x="58520" y="343600"/>
                  <a:pt x="53975" y="323850"/>
                  <a:pt x="47625" y="304800"/>
                </a:cubicBezTo>
                <a:lnTo>
                  <a:pt x="38100" y="276225"/>
                </a:lnTo>
                <a:lnTo>
                  <a:pt x="28575" y="247650"/>
                </a:lnTo>
                <a:cubicBezTo>
                  <a:pt x="25400" y="238125"/>
                  <a:pt x="20701" y="228979"/>
                  <a:pt x="19050" y="219075"/>
                </a:cubicBezTo>
                <a:cubicBezTo>
                  <a:pt x="7373" y="149012"/>
                  <a:pt x="14209" y="180661"/>
                  <a:pt x="0" y="123825"/>
                </a:cubicBezTo>
                <a:cubicBezTo>
                  <a:pt x="3175" y="92075"/>
                  <a:pt x="4673" y="60112"/>
                  <a:pt x="9525" y="28575"/>
                </a:cubicBezTo>
                <a:cubicBezTo>
                  <a:pt x="11052" y="18652"/>
                  <a:pt x="19050" y="0"/>
                  <a:pt x="19050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837CE4-D077-4F76-9D80-461FA60EA0D3}"/>
              </a:ext>
            </a:extLst>
          </p:cNvPr>
          <p:cNvCxnSpPr>
            <a:stCxn id="48" idx="22"/>
          </p:cNvCxnSpPr>
          <p:nvPr/>
        </p:nvCxnSpPr>
        <p:spPr>
          <a:xfrm flipH="1" flipV="1">
            <a:off x="217079" y="4521489"/>
            <a:ext cx="19050" cy="1232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10">
            <a:extLst>
              <a:ext uri="{FF2B5EF4-FFF2-40B4-BE49-F238E27FC236}">
                <a16:creationId xmlns:a16="http://schemas.microsoft.com/office/drawing/2014/main" id="{F31D5DE4-90E0-43AB-A494-961D8F44C590}"/>
              </a:ext>
            </a:extLst>
          </p:cNvPr>
          <p:cNvSpPr/>
          <p:nvPr/>
        </p:nvSpPr>
        <p:spPr>
          <a:xfrm>
            <a:off x="159929" y="1996741"/>
            <a:ext cx="1819275" cy="2390775"/>
          </a:xfrm>
          <a:custGeom>
            <a:avLst/>
            <a:gdLst>
              <a:gd name="connsiteX0" fmla="*/ 57150 w 1819275"/>
              <a:gd name="connsiteY0" fmla="*/ 2390775 h 2390775"/>
              <a:gd name="connsiteX1" fmla="*/ 47625 w 1819275"/>
              <a:gd name="connsiteY1" fmla="*/ 1609725 h 2390775"/>
              <a:gd name="connsiteX2" fmla="*/ 38100 w 1819275"/>
              <a:gd name="connsiteY2" fmla="*/ 1543050 h 2390775"/>
              <a:gd name="connsiteX3" fmla="*/ 19050 w 1819275"/>
              <a:gd name="connsiteY3" fmla="*/ 1390650 h 2390775"/>
              <a:gd name="connsiteX4" fmla="*/ 0 w 1819275"/>
              <a:gd name="connsiteY4" fmla="*/ 1076325 h 2390775"/>
              <a:gd name="connsiteX5" fmla="*/ 9525 w 1819275"/>
              <a:gd name="connsiteY5" fmla="*/ 952500 h 2390775"/>
              <a:gd name="connsiteX6" fmla="*/ 19050 w 1819275"/>
              <a:gd name="connsiteY6" fmla="*/ 923925 h 2390775"/>
              <a:gd name="connsiteX7" fmla="*/ 47625 w 1819275"/>
              <a:gd name="connsiteY7" fmla="*/ 819150 h 2390775"/>
              <a:gd name="connsiteX8" fmla="*/ 76200 w 1819275"/>
              <a:gd name="connsiteY8" fmla="*/ 752475 h 2390775"/>
              <a:gd name="connsiteX9" fmla="*/ 95250 w 1819275"/>
              <a:gd name="connsiteY9" fmla="*/ 714375 h 2390775"/>
              <a:gd name="connsiteX10" fmla="*/ 104775 w 1819275"/>
              <a:gd name="connsiteY10" fmla="*/ 685800 h 2390775"/>
              <a:gd name="connsiteX11" fmla="*/ 123825 w 1819275"/>
              <a:gd name="connsiteY11" fmla="*/ 657225 h 2390775"/>
              <a:gd name="connsiteX12" fmla="*/ 133350 w 1819275"/>
              <a:gd name="connsiteY12" fmla="*/ 628650 h 2390775"/>
              <a:gd name="connsiteX13" fmla="*/ 152400 w 1819275"/>
              <a:gd name="connsiteY13" fmla="*/ 600075 h 2390775"/>
              <a:gd name="connsiteX14" fmla="*/ 171450 w 1819275"/>
              <a:gd name="connsiteY14" fmla="*/ 542925 h 2390775"/>
              <a:gd name="connsiteX15" fmla="*/ 200025 w 1819275"/>
              <a:gd name="connsiteY15" fmla="*/ 514350 h 2390775"/>
              <a:gd name="connsiteX16" fmla="*/ 209550 w 1819275"/>
              <a:gd name="connsiteY16" fmla="*/ 485775 h 2390775"/>
              <a:gd name="connsiteX17" fmla="*/ 285750 w 1819275"/>
              <a:gd name="connsiteY17" fmla="*/ 400050 h 2390775"/>
              <a:gd name="connsiteX18" fmla="*/ 314325 w 1819275"/>
              <a:gd name="connsiteY18" fmla="*/ 371475 h 2390775"/>
              <a:gd name="connsiteX19" fmla="*/ 342900 w 1819275"/>
              <a:gd name="connsiteY19" fmla="*/ 352425 h 2390775"/>
              <a:gd name="connsiteX20" fmla="*/ 428625 w 1819275"/>
              <a:gd name="connsiteY20" fmla="*/ 285750 h 2390775"/>
              <a:gd name="connsiteX21" fmla="*/ 457200 w 1819275"/>
              <a:gd name="connsiteY21" fmla="*/ 266700 h 2390775"/>
              <a:gd name="connsiteX22" fmla="*/ 485775 w 1819275"/>
              <a:gd name="connsiteY22" fmla="*/ 247650 h 2390775"/>
              <a:gd name="connsiteX23" fmla="*/ 514350 w 1819275"/>
              <a:gd name="connsiteY23" fmla="*/ 238125 h 2390775"/>
              <a:gd name="connsiteX24" fmla="*/ 571500 w 1819275"/>
              <a:gd name="connsiteY24" fmla="*/ 200025 h 2390775"/>
              <a:gd name="connsiteX25" fmla="*/ 600075 w 1819275"/>
              <a:gd name="connsiteY25" fmla="*/ 180975 h 2390775"/>
              <a:gd name="connsiteX26" fmla="*/ 657225 w 1819275"/>
              <a:gd name="connsiteY26" fmla="*/ 152400 h 2390775"/>
              <a:gd name="connsiteX27" fmla="*/ 685800 w 1819275"/>
              <a:gd name="connsiteY27" fmla="*/ 142875 h 2390775"/>
              <a:gd name="connsiteX28" fmla="*/ 714375 w 1819275"/>
              <a:gd name="connsiteY28" fmla="*/ 123825 h 2390775"/>
              <a:gd name="connsiteX29" fmla="*/ 742950 w 1819275"/>
              <a:gd name="connsiteY29" fmla="*/ 114300 h 2390775"/>
              <a:gd name="connsiteX30" fmla="*/ 771525 w 1819275"/>
              <a:gd name="connsiteY30" fmla="*/ 95250 h 2390775"/>
              <a:gd name="connsiteX31" fmla="*/ 828675 w 1819275"/>
              <a:gd name="connsiteY31" fmla="*/ 76200 h 2390775"/>
              <a:gd name="connsiteX32" fmla="*/ 857250 w 1819275"/>
              <a:gd name="connsiteY32" fmla="*/ 57150 h 2390775"/>
              <a:gd name="connsiteX33" fmla="*/ 914400 w 1819275"/>
              <a:gd name="connsiteY33" fmla="*/ 38100 h 2390775"/>
              <a:gd name="connsiteX34" fmla="*/ 942975 w 1819275"/>
              <a:gd name="connsiteY34" fmla="*/ 28575 h 2390775"/>
              <a:gd name="connsiteX35" fmla="*/ 981075 w 1819275"/>
              <a:gd name="connsiteY35" fmla="*/ 19050 h 2390775"/>
              <a:gd name="connsiteX36" fmla="*/ 1133475 w 1819275"/>
              <a:gd name="connsiteY36" fmla="*/ 0 h 2390775"/>
              <a:gd name="connsiteX37" fmla="*/ 1819275 w 1819275"/>
              <a:gd name="connsiteY37" fmla="*/ 952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19275" h="2390775">
                <a:moveTo>
                  <a:pt x="57150" y="2390775"/>
                </a:moveTo>
                <a:cubicBezTo>
                  <a:pt x="53975" y="2130425"/>
                  <a:pt x="53475" y="1870029"/>
                  <a:pt x="47625" y="1609725"/>
                </a:cubicBezTo>
                <a:cubicBezTo>
                  <a:pt x="47121" y="1587280"/>
                  <a:pt x="40334" y="1565389"/>
                  <a:pt x="38100" y="1543050"/>
                </a:cubicBezTo>
                <a:cubicBezTo>
                  <a:pt x="23393" y="1395978"/>
                  <a:pt x="42736" y="1461708"/>
                  <a:pt x="19050" y="1390650"/>
                </a:cubicBezTo>
                <a:cubicBezTo>
                  <a:pt x="10479" y="1287795"/>
                  <a:pt x="0" y="1178417"/>
                  <a:pt x="0" y="1076325"/>
                </a:cubicBezTo>
                <a:cubicBezTo>
                  <a:pt x="0" y="1034928"/>
                  <a:pt x="4390" y="993577"/>
                  <a:pt x="9525" y="952500"/>
                </a:cubicBezTo>
                <a:cubicBezTo>
                  <a:pt x="10770" y="942537"/>
                  <a:pt x="16615" y="933665"/>
                  <a:pt x="19050" y="923925"/>
                </a:cubicBezTo>
                <a:cubicBezTo>
                  <a:pt x="29502" y="882119"/>
                  <a:pt x="27191" y="860018"/>
                  <a:pt x="47625" y="819150"/>
                </a:cubicBezTo>
                <a:cubicBezTo>
                  <a:pt x="110806" y="692788"/>
                  <a:pt x="34155" y="850581"/>
                  <a:pt x="76200" y="752475"/>
                </a:cubicBezTo>
                <a:cubicBezTo>
                  <a:pt x="81793" y="739424"/>
                  <a:pt x="89657" y="727426"/>
                  <a:pt x="95250" y="714375"/>
                </a:cubicBezTo>
                <a:cubicBezTo>
                  <a:pt x="99205" y="705147"/>
                  <a:pt x="100285" y="694780"/>
                  <a:pt x="104775" y="685800"/>
                </a:cubicBezTo>
                <a:cubicBezTo>
                  <a:pt x="109895" y="675561"/>
                  <a:pt x="118705" y="667464"/>
                  <a:pt x="123825" y="657225"/>
                </a:cubicBezTo>
                <a:cubicBezTo>
                  <a:pt x="128315" y="648245"/>
                  <a:pt x="128860" y="637630"/>
                  <a:pt x="133350" y="628650"/>
                </a:cubicBezTo>
                <a:cubicBezTo>
                  <a:pt x="138470" y="618411"/>
                  <a:pt x="147751" y="610536"/>
                  <a:pt x="152400" y="600075"/>
                </a:cubicBezTo>
                <a:cubicBezTo>
                  <a:pt x="160555" y="581725"/>
                  <a:pt x="157251" y="557124"/>
                  <a:pt x="171450" y="542925"/>
                </a:cubicBezTo>
                <a:lnTo>
                  <a:pt x="200025" y="514350"/>
                </a:lnTo>
                <a:cubicBezTo>
                  <a:pt x="203200" y="504825"/>
                  <a:pt x="205060" y="494755"/>
                  <a:pt x="209550" y="485775"/>
                </a:cubicBezTo>
                <a:cubicBezTo>
                  <a:pt x="226547" y="451781"/>
                  <a:pt x="260506" y="425294"/>
                  <a:pt x="285750" y="400050"/>
                </a:cubicBezTo>
                <a:cubicBezTo>
                  <a:pt x="295275" y="390525"/>
                  <a:pt x="303117" y="378947"/>
                  <a:pt x="314325" y="371475"/>
                </a:cubicBezTo>
                <a:cubicBezTo>
                  <a:pt x="323850" y="365125"/>
                  <a:pt x="334106" y="359754"/>
                  <a:pt x="342900" y="352425"/>
                </a:cubicBezTo>
                <a:cubicBezTo>
                  <a:pt x="432429" y="277818"/>
                  <a:pt x="284182" y="382045"/>
                  <a:pt x="428625" y="285750"/>
                </a:cubicBezTo>
                <a:lnTo>
                  <a:pt x="457200" y="266700"/>
                </a:lnTo>
                <a:cubicBezTo>
                  <a:pt x="466725" y="260350"/>
                  <a:pt x="474915" y="251270"/>
                  <a:pt x="485775" y="247650"/>
                </a:cubicBezTo>
                <a:cubicBezTo>
                  <a:pt x="495300" y="244475"/>
                  <a:pt x="505573" y="243001"/>
                  <a:pt x="514350" y="238125"/>
                </a:cubicBezTo>
                <a:cubicBezTo>
                  <a:pt x="534364" y="227006"/>
                  <a:pt x="552450" y="212725"/>
                  <a:pt x="571500" y="200025"/>
                </a:cubicBezTo>
                <a:cubicBezTo>
                  <a:pt x="581025" y="193675"/>
                  <a:pt x="589215" y="184595"/>
                  <a:pt x="600075" y="180975"/>
                </a:cubicBezTo>
                <a:cubicBezTo>
                  <a:pt x="671899" y="157034"/>
                  <a:pt x="583367" y="189329"/>
                  <a:pt x="657225" y="152400"/>
                </a:cubicBezTo>
                <a:cubicBezTo>
                  <a:pt x="666205" y="147910"/>
                  <a:pt x="676820" y="147365"/>
                  <a:pt x="685800" y="142875"/>
                </a:cubicBezTo>
                <a:cubicBezTo>
                  <a:pt x="696039" y="137755"/>
                  <a:pt x="704136" y="128945"/>
                  <a:pt x="714375" y="123825"/>
                </a:cubicBezTo>
                <a:cubicBezTo>
                  <a:pt x="723355" y="119335"/>
                  <a:pt x="733970" y="118790"/>
                  <a:pt x="742950" y="114300"/>
                </a:cubicBezTo>
                <a:cubicBezTo>
                  <a:pt x="753189" y="109180"/>
                  <a:pt x="761064" y="99899"/>
                  <a:pt x="771525" y="95250"/>
                </a:cubicBezTo>
                <a:cubicBezTo>
                  <a:pt x="789875" y="87095"/>
                  <a:pt x="811967" y="87339"/>
                  <a:pt x="828675" y="76200"/>
                </a:cubicBezTo>
                <a:cubicBezTo>
                  <a:pt x="838200" y="69850"/>
                  <a:pt x="846789" y="61799"/>
                  <a:pt x="857250" y="57150"/>
                </a:cubicBezTo>
                <a:cubicBezTo>
                  <a:pt x="875600" y="48995"/>
                  <a:pt x="895350" y="44450"/>
                  <a:pt x="914400" y="38100"/>
                </a:cubicBezTo>
                <a:cubicBezTo>
                  <a:pt x="923925" y="34925"/>
                  <a:pt x="933235" y="31010"/>
                  <a:pt x="942975" y="28575"/>
                </a:cubicBezTo>
                <a:cubicBezTo>
                  <a:pt x="955675" y="25400"/>
                  <a:pt x="968195" y="21392"/>
                  <a:pt x="981075" y="19050"/>
                </a:cubicBezTo>
                <a:cubicBezTo>
                  <a:pt x="1023790" y="11284"/>
                  <a:pt x="1092570" y="4545"/>
                  <a:pt x="1133475" y="0"/>
                </a:cubicBezTo>
                <a:cubicBezTo>
                  <a:pt x="1679561" y="10922"/>
                  <a:pt x="1450943" y="9525"/>
                  <a:pt x="1819275" y="9525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2BEBD41-BBE0-4BC3-8457-BBE038793C46}"/>
              </a:ext>
            </a:extLst>
          </p:cNvPr>
          <p:cNvCxnSpPr>
            <a:cxnSpLocks/>
            <a:stCxn id="50" idx="37"/>
          </p:cNvCxnSpPr>
          <p:nvPr/>
        </p:nvCxnSpPr>
        <p:spPr>
          <a:xfrm flipV="1">
            <a:off x="1979204" y="1996741"/>
            <a:ext cx="828164" cy="9525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91B1E80-9954-4791-918F-2AE1731D3CD8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1677427" y="2085474"/>
            <a:ext cx="1129941" cy="18840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AF38168-2BE1-4C35-8ED5-9FB7A0C98851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1946892" y="2519190"/>
            <a:ext cx="459424" cy="20042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A08D918-18F2-45A0-8D4B-48C3F8F36A40}"/>
              </a:ext>
            </a:extLst>
          </p:cNvPr>
          <p:cNvCxnSpPr>
            <a:cxnSpLocks/>
          </p:cNvCxnSpPr>
          <p:nvPr/>
        </p:nvCxnSpPr>
        <p:spPr>
          <a:xfrm flipV="1">
            <a:off x="1738897" y="3027476"/>
            <a:ext cx="12081" cy="20634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730E75DF-D64D-47B0-90ED-42B9064A90E7}"/>
              </a:ext>
            </a:extLst>
          </p:cNvPr>
          <p:cNvSpPr txBox="1">
            <a:spLocks/>
          </p:cNvSpPr>
          <p:nvPr/>
        </p:nvSpPr>
        <p:spPr>
          <a:xfrm>
            <a:off x="19050" y="19050"/>
            <a:ext cx="12156319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DEFENSIVE ZONE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48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03B7F77-A872-4EE5-BAF4-B8DF6F99EC78}"/>
              </a:ext>
            </a:extLst>
          </p:cNvPr>
          <p:cNvSpPr txBox="1">
            <a:spLocks/>
          </p:cNvSpPr>
          <p:nvPr/>
        </p:nvSpPr>
        <p:spPr>
          <a:xfrm>
            <a:off x="19127" y="15902"/>
            <a:ext cx="12149020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GOALIE/DEFENCE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AD43A2-9220-4205-913A-C71685D552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AF9787-177B-4657-BF92-B381146549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9E83FBE3-CC72-40E5-87ED-13DC0E5F80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9" y="1241929"/>
            <a:ext cx="2643544" cy="277662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66695FF-A0BB-445B-814B-B14A96D6D6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9" y="4074696"/>
            <a:ext cx="2643544" cy="2776620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4D3C314D-D428-48F0-B407-6F6E5D097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215" y="1241929"/>
            <a:ext cx="2643544" cy="277662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70C8690-A2C1-4AC2-8399-2768EA530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947" y="4074535"/>
            <a:ext cx="2643544" cy="277662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59524197-6693-4A55-9373-E40EDE791094}"/>
              </a:ext>
            </a:extLst>
          </p:cNvPr>
          <p:cNvSpPr txBox="1">
            <a:spLocks/>
          </p:cNvSpPr>
          <p:nvPr/>
        </p:nvSpPr>
        <p:spPr>
          <a:xfrm>
            <a:off x="2735180" y="1879285"/>
            <a:ext cx="3356552" cy="1311184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OVER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WEAK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519ACA0-C7E5-4656-87F0-E7982C1CD113}"/>
              </a:ext>
            </a:extLst>
          </p:cNvPr>
          <p:cNvSpPr txBox="1">
            <a:spLocks/>
          </p:cNvSpPr>
          <p:nvPr/>
        </p:nvSpPr>
        <p:spPr>
          <a:xfrm>
            <a:off x="6096000" y="1879285"/>
            <a:ext cx="3379947" cy="1311184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UP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STRONG SIDE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3C2E478-EAD2-4619-A75A-51413462E9AC}"/>
              </a:ext>
            </a:extLst>
          </p:cNvPr>
          <p:cNvSpPr txBox="1">
            <a:spLocks/>
          </p:cNvSpPr>
          <p:nvPr/>
        </p:nvSpPr>
        <p:spPr>
          <a:xfrm>
            <a:off x="2735104" y="4700336"/>
            <a:ext cx="3356552" cy="1604211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SPLIT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 SPLIT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*CALL IS STILL UP OR OVER*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1DC48BC-BB59-40C2-BFFB-1D45BB3BE97E}"/>
              </a:ext>
            </a:extLst>
          </p:cNvPr>
          <p:cNvSpPr txBox="1">
            <a:spLocks/>
          </p:cNvSpPr>
          <p:nvPr/>
        </p:nvSpPr>
        <p:spPr>
          <a:xfrm>
            <a:off x="6091656" y="4700336"/>
            <a:ext cx="3379947" cy="1604211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18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RIM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RIM HARD AS YOU CAN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19646AC-9DF6-4656-A30C-0AD7EE8FCAE7}"/>
              </a:ext>
            </a:extLst>
          </p:cNvPr>
          <p:cNvCxnSpPr>
            <a:cxnSpLocks/>
          </p:cNvCxnSpPr>
          <p:nvPr/>
        </p:nvCxnSpPr>
        <p:spPr>
          <a:xfrm>
            <a:off x="336884" y="2424326"/>
            <a:ext cx="0" cy="64290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>
            <a:extLst>
              <a:ext uri="{FF2B5EF4-FFF2-40B4-BE49-F238E27FC236}">
                <a16:creationId xmlns:a16="http://schemas.microsoft.com/office/drawing/2014/main" id="{1EBB9B48-6E3F-41DB-9E6D-2B8D726D0B85}"/>
              </a:ext>
            </a:extLst>
          </p:cNvPr>
          <p:cNvSpPr/>
          <p:nvPr/>
        </p:nvSpPr>
        <p:spPr>
          <a:xfrm rot="20099938">
            <a:off x="170439" y="2335044"/>
            <a:ext cx="814051" cy="896518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61E261-ADC0-4108-9834-C5CB28DD0EDE}"/>
              </a:ext>
            </a:extLst>
          </p:cNvPr>
          <p:cNvSpPr txBox="1"/>
          <p:nvPr/>
        </p:nvSpPr>
        <p:spPr>
          <a:xfrm>
            <a:off x="1032190" y="576342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851BBB00-FE21-4418-9EE6-9FD3E20ABE05}"/>
              </a:ext>
            </a:extLst>
          </p:cNvPr>
          <p:cNvSpPr/>
          <p:nvPr/>
        </p:nvSpPr>
        <p:spPr>
          <a:xfrm rot="20099938">
            <a:off x="9608131" y="2378156"/>
            <a:ext cx="814051" cy="896518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C612034-D74D-4BBF-9CB1-94736C95A5FB}"/>
              </a:ext>
            </a:extLst>
          </p:cNvPr>
          <p:cNvCxnSpPr>
            <a:cxnSpLocks/>
          </p:cNvCxnSpPr>
          <p:nvPr/>
        </p:nvCxnSpPr>
        <p:spPr>
          <a:xfrm flipV="1">
            <a:off x="9697453" y="1756611"/>
            <a:ext cx="481263" cy="66771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82B64E1-15F0-4048-9DDC-DF61B5BBFB6D}"/>
              </a:ext>
            </a:extLst>
          </p:cNvPr>
          <p:cNvSpPr txBox="1"/>
          <p:nvPr/>
        </p:nvSpPr>
        <p:spPr>
          <a:xfrm>
            <a:off x="10100296" y="1510797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A70DC452-A6E7-47EE-9EDD-E565446AD55F}"/>
              </a:ext>
            </a:extLst>
          </p:cNvPr>
          <p:cNvSpPr/>
          <p:nvPr/>
        </p:nvSpPr>
        <p:spPr>
          <a:xfrm rot="20099938">
            <a:off x="155481" y="5167814"/>
            <a:ext cx="814051" cy="896518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D96BF4-079A-4440-B69C-CD3A81DF5674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304800" y="5948086"/>
            <a:ext cx="727390" cy="2462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5C2B0FA-244E-4C11-808E-A1BEB19794EF}"/>
              </a:ext>
            </a:extLst>
          </p:cNvPr>
          <p:cNvSpPr txBox="1"/>
          <p:nvPr/>
        </p:nvSpPr>
        <p:spPr>
          <a:xfrm>
            <a:off x="1031858" y="4926633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799D8B-0DB0-4F2F-8723-2FBF35ADD64D}"/>
              </a:ext>
            </a:extLst>
          </p:cNvPr>
          <p:cNvCxnSpPr>
            <a:cxnSpLocks/>
          </p:cNvCxnSpPr>
          <p:nvPr/>
        </p:nvCxnSpPr>
        <p:spPr>
          <a:xfrm flipH="1" flipV="1">
            <a:off x="304801" y="4776745"/>
            <a:ext cx="727057" cy="2610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10B72ED-DC71-47D4-BE62-E500C01B34B1}"/>
              </a:ext>
            </a:extLst>
          </p:cNvPr>
          <p:cNvCxnSpPr>
            <a:cxnSpLocks/>
          </p:cNvCxnSpPr>
          <p:nvPr/>
        </p:nvCxnSpPr>
        <p:spPr>
          <a:xfrm>
            <a:off x="304800" y="5702968"/>
            <a:ext cx="0" cy="429784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525D425-FD9D-47FC-89CB-36E5F1DC6CEC}"/>
              </a:ext>
            </a:extLst>
          </p:cNvPr>
          <p:cNvCxnSpPr>
            <a:cxnSpLocks/>
          </p:cNvCxnSpPr>
          <p:nvPr/>
        </p:nvCxnSpPr>
        <p:spPr>
          <a:xfrm flipV="1">
            <a:off x="296779" y="4832279"/>
            <a:ext cx="0" cy="389426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>
            <a:extLst>
              <a:ext uri="{FF2B5EF4-FFF2-40B4-BE49-F238E27FC236}">
                <a16:creationId xmlns:a16="http://schemas.microsoft.com/office/drawing/2014/main" id="{E7E4CEAD-0953-4802-97D6-E8A316020445}"/>
              </a:ext>
            </a:extLst>
          </p:cNvPr>
          <p:cNvSpPr/>
          <p:nvPr/>
        </p:nvSpPr>
        <p:spPr>
          <a:xfrm rot="20099938">
            <a:off x="9464099" y="5200055"/>
            <a:ext cx="814051" cy="896518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19EEC08-E801-4FB3-B7B2-C69585677E79}"/>
              </a:ext>
            </a:extLst>
          </p:cNvPr>
          <p:cNvCxnSpPr>
            <a:cxnSpLocks/>
          </p:cNvCxnSpPr>
          <p:nvPr/>
        </p:nvCxnSpPr>
        <p:spPr>
          <a:xfrm flipV="1">
            <a:off x="9633284" y="4794817"/>
            <a:ext cx="0" cy="42688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D427D68-2D0A-4A18-9123-CBFE0CF7F0AE}"/>
              </a:ext>
            </a:extLst>
          </p:cNvPr>
          <p:cNvCxnSpPr>
            <a:cxnSpLocks/>
          </p:cNvCxnSpPr>
          <p:nvPr/>
        </p:nvCxnSpPr>
        <p:spPr>
          <a:xfrm flipV="1">
            <a:off x="9823722" y="4442540"/>
            <a:ext cx="1472071" cy="12938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0A4FCF0-71CF-4239-A131-8636FB9CBF89}"/>
              </a:ext>
            </a:extLst>
          </p:cNvPr>
          <p:cNvSpPr txBox="1"/>
          <p:nvPr/>
        </p:nvSpPr>
        <p:spPr>
          <a:xfrm>
            <a:off x="1025935" y="2560089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D548643-8D69-44FA-82FF-DED4FCCB8D3C}"/>
              </a:ext>
            </a:extLst>
          </p:cNvPr>
          <p:cNvCxnSpPr>
            <a:cxnSpLocks/>
          </p:cNvCxnSpPr>
          <p:nvPr/>
        </p:nvCxnSpPr>
        <p:spPr>
          <a:xfrm flipH="1">
            <a:off x="356606" y="2899234"/>
            <a:ext cx="843415" cy="2912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73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03495" y="1234279"/>
            <a:ext cx="6271874" cy="561262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FACEOFF LOST vs SHOOTER</a:t>
            </a: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LOCK AND STAY WITH 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 IN THE SHOOTING LANE OF THE SHOOTER / HARD ON HIM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BLOCK ON FACEOFF TO GIVE LD SPACE TO JUMP ON THE SHOOTER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ON WALL / BE READY FOR BREAKOUT / READ THEIR 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RW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READ THE PLAY / READY TO GO ON THEIR LD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A6B3888E-4FB8-41E6-8077-1CB70E667402}"/>
              </a:ext>
            </a:extLst>
          </p:cNvPr>
          <p:cNvSpPr txBox="1"/>
          <p:nvPr/>
        </p:nvSpPr>
        <p:spPr>
          <a:xfrm>
            <a:off x="1576892" y="592204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051459-A605-44CF-9079-51467B8C7EC2}"/>
              </a:ext>
            </a:extLst>
          </p:cNvPr>
          <p:cNvSpPr txBox="1"/>
          <p:nvPr/>
        </p:nvSpPr>
        <p:spPr>
          <a:xfrm>
            <a:off x="1463948" y="373300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993006-ADA7-49AD-A10A-4975588861BA}"/>
              </a:ext>
            </a:extLst>
          </p:cNvPr>
          <p:cNvSpPr txBox="1"/>
          <p:nvPr/>
        </p:nvSpPr>
        <p:spPr>
          <a:xfrm>
            <a:off x="1465790" y="340593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LD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CCC02D-D29E-464D-98B5-15C5C5AF0A68}"/>
              </a:ext>
            </a:extLst>
          </p:cNvPr>
          <p:cNvSpPr txBox="1"/>
          <p:nvPr/>
        </p:nvSpPr>
        <p:spPr>
          <a:xfrm>
            <a:off x="1547305" y="28452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821CA1-5B53-4429-8873-D848BE9BF2B2}"/>
              </a:ext>
            </a:extLst>
          </p:cNvPr>
          <p:cNvSpPr txBox="1"/>
          <p:nvPr/>
        </p:nvSpPr>
        <p:spPr>
          <a:xfrm>
            <a:off x="1439101" y="40600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39BAD1-08D8-4569-A183-1EAC9D94CF5C}"/>
              </a:ext>
            </a:extLst>
          </p:cNvPr>
          <p:cNvSpPr txBox="1"/>
          <p:nvPr/>
        </p:nvSpPr>
        <p:spPr>
          <a:xfrm>
            <a:off x="1449520" y="208576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83EF6C-6BD6-4C4D-BCEB-161B838A527E}"/>
              </a:ext>
            </a:extLst>
          </p:cNvPr>
          <p:cNvSpPr txBox="1"/>
          <p:nvPr/>
        </p:nvSpPr>
        <p:spPr>
          <a:xfrm>
            <a:off x="2034171" y="28452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59E42E-B10D-432A-9D88-F1793E6241F1}"/>
              </a:ext>
            </a:extLst>
          </p:cNvPr>
          <p:cNvSpPr txBox="1"/>
          <p:nvPr/>
        </p:nvSpPr>
        <p:spPr>
          <a:xfrm>
            <a:off x="1937995" y="34746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LW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F7ACF1-1DCF-4773-8A21-B3C64D8690DB}"/>
              </a:ext>
            </a:extLst>
          </p:cNvPr>
          <p:cNvSpPr txBox="1"/>
          <p:nvPr/>
        </p:nvSpPr>
        <p:spPr>
          <a:xfrm>
            <a:off x="2580181" y="325214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RW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70720A-57AB-45FE-A373-B0F7A8B98535}"/>
              </a:ext>
            </a:extLst>
          </p:cNvPr>
          <p:cNvSpPr txBox="1"/>
          <p:nvPr/>
        </p:nvSpPr>
        <p:spPr>
          <a:xfrm>
            <a:off x="3032931" y="3846741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LD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4E2DB77-18CC-490A-9B59-3E0B2F2BE289}"/>
              </a:ext>
            </a:extLst>
          </p:cNvPr>
          <p:cNvSpPr txBox="1"/>
          <p:nvPr/>
        </p:nvSpPr>
        <p:spPr>
          <a:xfrm>
            <a:off x="3022512" y="215738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RD</a:t>
            </a:r>
            <a:endParaRPr lang="en-CA" b="1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EAE4DCA-7BFB-4B97-AF75-A2B13D5262E8}"/>
              </a:ext>
            </a:extLst>
          </p:cNvPr>
          <p:cNvSpPr/>
          <p:nvPr/>
        </p:nvSpPr>
        <p:spPr>
          <a:xfrm>
            <a:off x="1374165" y="2762233"/>
            <a:ext cx="1187059" cy="494637"/>
          </a:xfrm>
          <a:prstGeom prst="ellipse">
            <a:avLst/>
          </a:prstGeom>
          <a:solidFill>
            <a:srgbClr val="FF0000">
              <a:alpha val="2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022B709-FA30-4781-8371-7002F37A83B2}"/>
              </a:ext>
            </a:extLst>
          </p:cNvPr>
          <p:cNvCxnSpPr>
            <a:stCxn id="28" idx="3"/>
          </p:cNvCxnSpPr>
          <p:nvPr/>
        </p:nvCxnSpPr>
        <p:spPr>
          <a:xfrm>
            <a:off x="1967611" y="2270428"/>
            <a:ext cx="73629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CDF06273-12CD-4F10-89A1-DE79ECEA3507}"/>
              </a:ext>
            </a:extLst>
          </p:cNvPr>
          <p:cNvSpPr/>
          <p:nvPr/>
        </p:nvSpPr>
        <p:spPr>
          <a:xfrm>
            <a:off x="2363160" y="2068003"/>
            <a:ext cx="1187059" cy="4946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0622B36-48DF-4E11-848A-E9CDD6E7B588}"/>
              </a:ext>
            </a:extLst>
          </p:cNvPr>
          <p:cNvSpPr/>
          <p:nvPr/>
        </p:nvSpPr>
        <p:spPr>
          <a:xfrm rot="19962012">
            <a:off x="1509145" y="3556080"/>
            <a:ext cx="966163" cy="494637"/>
          </a:xfrm>
          <a:prstGeom prst="ellipse">
            <a:avLst/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CAABD1D-D721-4476-9FA2-39C0D929218A}"/>
              </a:ext>
            </a:extLst>
          </p:cNvPr>
          <p:cNvCxnSpPr/>
          <p:nvPr/>
        </p:nvCxnSpPr>
        <p:spPr>
          <a:xfrm flipV="1">
            <a:off x="1869829" y="3362063"/>
            <a:ext cx="834073" cy="11260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EFD4D8D-5B2E-4A26-8ECB-F1F752D4DDF3}"/>
              </a:ext>
            </a:extLst>
          </p:cNvPr>
          <p:cNvCxnSpPr>
            <a:stCxn id="23" idx="3"/>
          </p:cNvCxnSpPr>
          <p:nvPr/>
        </p:nvCxnSpPr>
        <p:spPr>
          <a:xfrm flipV="1">
            <a:off x="1978031" y="4102334"/>
            <a:ext cx="536437" cy="142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1">
            <a:extLst>
              <a:ext uri="{FF2B5EF4-FFF2-40B4-BE49-F238E27FC236}">
                <a16:creationId xmlns:a16="http://schemas.microsoft.com/office/drawing/2014/main" id="{1160FF29-32D1-45A9-8E51-90D43648E21B}"/>
              </a:ext>
            </a:extLst>
          </p:cNvPr>
          <p:cNvSpPr txBox="1">
            <a:spLocks/>
          </p:cNvSpPr>
          <p:nvPr/>
        </p:nvSpPr>
        <p:spPr>
          <a:xfrm>
            <a:off x="19050" y="19050"/>
            <a:ext cx="12156319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DEFENSIVE ZONE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215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158304" y="376768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D2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74487" y="305402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D1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81125" y="299491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F1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23924" y="3788004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F2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911397" y="3179584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F3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901873" y="2123144"/>
            <a:ext cx="155355" cy="1151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Arrow Connector 3"/>
          <p:cNvCxnSpPr>
            <a:cxnSpLocks/>
            <a:stCxn id="24" idx="1"/>
          </p:cNvCxnSpPr>
          <p:nvPr/>
        </p:nvCxnSpPr>
        <p:spPr>
          <a:xfrm flipH="1" flipV="1">
            <a:off x="8393945" y="2504825"/>
            <a:ext cx="587180" cy="6747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 flipV="1">
            <a:off x="7339263" y="2709684"/>
            <a:ext cx="175033" cy="3806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F838462B-8500-4BC1-ADCF-EDABF2CCEF0C}"/>
              </a:ext>
            </a:extLst>
          </p:cNvPr>
          <p:cNvSpPr txBox="1">
            <a:spLocks/>
          </p:cNvSpPr>
          <p:nvPr/>
        </p:nvSpPr>
        <p:spPr>
          <a:xfrm>
            <a:off x="16042" y="16042"/>
            <a:ext cx="12159916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TRACKING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48F9E-97EF-40E0-B0D9-832DFE18E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A019CF-E9D9-4367-9F94-129F6811B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15176BD-4074-44DA-9832-761D36C28F82}"/>
              </a:ext>
            </a:extLst>
          </p:cNvPr>
          <p:cNvSpPr txBox="1">
            <a:spLocks/>
          </p:cNvSpPr>
          <p:nvPr/>
        </p:nvSpPr>
        <p:spPr>
          <a:xfrm>
            <a:off x="16042" y="1225643"/>
            <a:ext cx="3795828" cy="5616316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BACK PRESSURE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ST-LOUIS BLUES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INSIDE DOT AND CLOSE BEFORE BLUE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1</a:t>
            </a:r>
            <a:r>
              <a:rPr lang="en-CA" sz="1400" b="1" baseline="3000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5 STEP ARE </a:t>
            </a: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NOT OPTIONAL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,       BACK PRESSURE ON F1, COMMUNICATION BETWEEN F1/D1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SLIDE MIDDLE, TAKE 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ON ICE, HEAD ON A SWIVEL, TAKE 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ON ICE, HEAD ON A SWIVEL, TRACK TO THE MIDDLE, IDENTIFY LATE TRAIL (F4) AND TRACK HARD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29945C-B054-4A59-B833-49DBF2828BA9}"/>
              </a:ext>
            </a:extLst>
          </p:cNvPr>
          <p:cNvSpPr txBox="1"/>
          <p:nvPr/>
        </p:nvSpPr>
        <p:spPr>
          <a:xfrm>
            <a:off x="8163196" y="2033109"/>
            <a:ext cx="48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F1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6D5181-77A7-4442-8AAC-984C1A57C950}"/>
              </a:ext>
            </a:extLst>
          </p:cNvPr>
          <p:cNvSpPr txBox="1"/>
          <p:nvPr/>
        </p:nvSpPr>
        <p:spPr>
          <a:xfrm>
            <a:off x="8077808" y="3302655"/>
            <a:ext cx="48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F2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57E92A-5F50-4409-8092-7D52DEF5EA42}"/>
              </a:ext>
            </a:extLst>
          </p:cNvPr>
          <p:cNvSpPr txBox="1"/>
          <p:nvPr/>
        </p:nvSpPr>
        <p:spPr>
          <a:xfrm>
            <a:off x="8154440" y="4594880"/>
            <a:ext cx="48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F3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2E76A06-0AA0-483A-8B77-45EF3B927DA0}"/>
              </a:ext>
            </a:extLst>
          </p:cNvPr>
          <p:cNvSpPr/>
          <p:nvPr/>
        </p:nvSpPr>
        <p:spPr>
          <a:xfrm>
            <a:off x="8154440" y="1992260"/>
            <a:ext cx="479010" cy="4510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6F53672-BA72-4D38-8CDE-823E5D612703}"/>
              </a:ext>
            </a:extLst>
          </p:cNvPr>
          <p:cNvSpPr/>
          <p:nvPr/>
        </p:nvSpPr>
        <p:spPr>
          <a:xfrm>
            <a:off x="8080037" y="3238686"/>
            <a:ext cx="479010" cy="4510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3F73C45-E533-41CB-BE82-8E6C22408CCF}"/>
              </a:ext>
            </a:extLst>
          </p:cNvPr>
          <p:cNvSpPr/>
          <p:nvPr/>
        </p:nvSpPr>
        <p:spPr>
          <a:xfrm>
            <a:off x="8154440" y="4554031"/>
            <a:ext cx="479010" cy="4510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E9CE5-9740-4497-9444-67C73571D9FA}"/>
              </a:ext>
            </a:extLst>
          </p:cNvPr>
          <p:cNvCxnSpPr>
            <a:cxnSpLocks/>
          </p:cNvCxnSpPr>
          <p:nvPr/>
        </p:nvCxnSpPr>
        <p:spPr>
          <a:xfrm flipV="1">
            <a:off x="7641361" y="3628096"/>
            <a:ext cx="416410" cy="2996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187ABF-DA31-4250-9883-C8B21A3925DD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8235346" y="3972670"/>
            <a:ext cx="988578" cy="5405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C3BB51C-5EE5-47E9-BA8C-F9F6A9301C2D}"/>
              </a:ext>
            </a:extLst>
          </p:cNvPr>
          <p:cNvCxnSpPr>
            <a:cxnSpLocks/>
          </p:cNvCxnSpPr>
          <p:nvPr/>
        </p:nvCxnSpPr>
        <p:spPr>
          <a:xfrm flipH="1">
            <a:off x="8077808" y="3357051"/>
            <a:ext cx="2880039" cy="5706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79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6042" y="16042"/>
            <a:ext cx="12153085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TRACKING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7CFB956-9AD8-424F-95D3-4516069E939A}"/>
              </a:ext>
            </a:extLst>
          </p:cNvPr>
          <p:cNvSpPr txBox="1">
            <a:spLocks/>
          </p:cNvSpPr>
          <p:nvPr/>
        </p:nvSpPr>
        <p:spPr>
          <a:xfrm>
            <a:off x="7571874" y="1227585"/>
            <a:ext cx="4597253" cy="5617352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POSITION IN-ZONE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INSIDE DOT AND CLOSE BEFORE BLUE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1</a:t>
            </a:r>
            <a:r>
              <a:rPr lang="en-CA" sz="1400" b="1" baseline="30000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5 STEP ARE </a:t>
            </a: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NOT OPTIONAL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, BACK PRESSURE ON F1, COMMUNICATION BETWEEN F1/D1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SLIDE MIDDLE, TAKE 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ON ICE, HEAD ON A SWIVEL, TAKE 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STICK ON ICE, HEAD ON A SWIVEL, TRACK TO THE MIDDLE, IDENTIFY LATE TRAIL (F4) AND TRACK HARD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AA4D5E-4A26-40EB-825D-BCEB7F3035F5}"/>
              </a:ext>
            </a:extLst>
          </p:cNvPr>
          <p:cNvSpPr txBox="1"/>
          <p:nvPr/>
        </p:nvSpPr>
        <p:spPr>
          <a:xfrm>
            <a:off x="1032080" y="34082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D2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0D1404-0FCF-44A3-9BA6-C415A3F1967A}"/>
              </a:ext>
            </a:extLst>
          </p:cNvPr>
          <p:cNvSpPr txBox="1"/>
          <p:nvPr/>
        </p:nvSpPr>
        <p:spPr>
          <a:xfrm>
            <a:off x="878202" y="230724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D1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A5B66E-4603-485C-8B51-364E8CA9F306}"/>
              </a:ext>
            </a:extLst>
          </p:cNvPr>
          <p:cNvSpPr txBox="1"/>
          <p:nvPr/>
        </p:nvSpPr>
        <p:spPr>
          <a:xfrm>
            <a:off x="2096068" y="249191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F1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4FC3B1-C4D9-466C-9479-0696694A93F9}"/>
              </a:ext>
            </a:extLst>
          </p:cNvPr>
          <p:cNvSpPr txBox="1"/>
          <p:nvPr/>
        </p:nvSpPr>
        <p:spPr>
          <a:xfrm>
            <a:off x="4098760" y="409857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F2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4FA48E-CCB9-40D1-8126-BED4B895DFA6}"/>
              </a:ext>
            </a:extLst>
          </p:cNvPr>
          <p:cNvSpPr txBox="1"/>
          <p:nvPr/>
        </p:nvSpPr>
        <p:spPr>
          <a:xfrm>
            <a:off x="4260484" y="300475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F3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FF4E39-566B-4316-9938-98972293873B}"/>
              </a:ext>
            </a:extLst>
          </p:cNvPr>
          <p:cNvSpPr/>
          <p:nvPr/>
        </p:nvSpPr>
        <p:spPr>
          <a:xfrm>
            <a:off x="979039" y="2022147"/>
            <a:ext cx="155355" cy="1151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F961C9C-55EE-41CF-91F6-65484AB0987C}"/>
              </a:ext>
            </a:extLst>
          </p:cNvPr>
          <p:cNvCxnSpPr>
            <a:cxnSpLocks/>
            <a:endCxn id="36" idx="4"/>
          </p:cNvCxnSpPr>
          <p:nvPr/>
        </p:nvCxnSpPr>
        <p:spPr>
          <a:xfrm flipH="1" flipV="1">
            <a:off x="1496936" y="2362855"/>
            <a:ext cx="618736" cy="2466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A62715B-D805-4737-BF2A-4710744EF0F6}"/>
              </a:ext>
            </a:extLst>
          </p:cNvPr>
          <p:cNvSpPr txBox="1"/>
          <p:nvPr/>
        </p:nvSpPr>
        <p:spPr>
          <a:xfrm>
            <a:off x="1271889" y="1965720"/>
            <a:ext cx="48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F1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1F7DD30-DAB5-46C4-A632-4501BE3317A7}"/>
              </a:ext>
            </a:extLst>
          </p:cNvPr>
          <p:cNvSpPr/>
          <p:nvPr/>
        </p:nvSpPr>
        <p:spPr>
          <a:xfrm>
            <a:off x="1257431" y="1911825"/>
            <a:ext cx="479010" cy="4510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9340061-77CD-420F-B4CD-C222EC2D5D94}"/>
              </a:ext>
            </a:extLst>
          </p:cNvPr>
          <p:cNvCxnSpPr>
            <a:cxnSpLocks/>
          </p:cNvCxnSpPr>
          <p:nvPr/>
        </p:nvCxnSpPr>
        <p:spPr>
          <a:xfrm flipH="1" flipV="1">
            <a:off x="2535612" y="3004758"/>
            <a:ext cx="1771627" cy="1317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D2CA687-4E6B-4134-8D29-D891DFA1EB5E}"/>
              </a:ext>
            </a:extLst>
          </p:cNvPr>
          <p:cNvCxnSpPr>
            <a:cxnSpLocks/>
          </p:cNvCxnSpPr>
          <p:nvPr/>
        </p:nvCxnSpPr>
        <p:spPr>
          <a:xfrm flipH="1" flipV="1">
            <a:off x="2315841" y="4201642"/>
            <a:ext cx="1782919" cy="81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87B6F7E4-58D9-4A64-A29E-D32049FE7751}"/>
              </a:ext>
            </a:extLst>
          </p:cNvPr>
          <p:cNvSpPr/>
          <p:nvPr/>
        </p:nvSpPr>
        <p:spPr>
          <a:xfrm>
            <a:off x="2025052" y="2561311"/>
            <a:ext cx="829016" cy="1081064"/>
          </a:xfrm>
          <a:prstGeom prst="rect">
            <a:avLst/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550AC13-650C-473E-9CBA-3ED81D296792}"/>
              </a:ext>
            </a:extLst>
          </p:cNvPr>
          <p:cNvSpPr/>
          <p:nvPr/>
        </p:nvSpPr>
        <p:spPr>
          <a:xfrm>
            <a:off x="1880537" y="3679842"/>
            <a:ext cx="829016" cy="1081064"/>
          </a:xfrm>
          <a:prstGeom prst="rect">
            <a:avLst/>
          </a:prstGeom>
          <a:solidFill>
            <a:srgbClr val="FF00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335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934124" y="1220724"/>
            <a:ext cx="6229881" cy="5621233"/>
          </a:xfrm>
          <a:prstGeom prst="rect">
            <a:avLst/>
          </a:prstGeom>
          <a:solidFill>
            <a:schemeClr val="bg1"/>
          </a:solidFill>
          <a:ln w="38100">
            <a:solidFill>
              <a:srgbClr val="67B2E3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SECOND QUICK (1-2-3) (50-50)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 u="sng">
              <a:solidFill>
                <a:srgbClr val="EA1C2D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D2 (1)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FIRST ON PUCK, SHOULDER CHECK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D1 (2) (SECOND QUICK)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SECOND QUICK ON PUCK TO GET IT OUT, CONTAIN THE BATTLE, HE CAN’T GET BEAT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F1 (3)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 THE SLOT, READY TO SUPPORT (NO PEEL OFF)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TRACKING MIDDLE LANE WITH YOUR 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 u="sng">
                <a:solidFill>
                  <a:srgbClr val="FF0000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 u="sng">
                <a:solidFill>
                  <a:srgbClr val="EA1C2D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F3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1400" b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· </a:t>
            </a:r>
            <a:r>
              <a:rPr lang="en-CA" sz="1400" b="1">
                <a:solidFill>
                  <a:srgbClr val="67B1E2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HARD AS YOU CAN TO GET INSIDE THE ZONE, HEAD ON A SWIVEL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CA" sz="1400" b="1">
              <a:solidFill>
                <a:srgbClr val="67B1E2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D7AE205-4CE3-4E77-B9F1-D7BE067B7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137" y="156120"/>
            <a:ext cx="1615312" cy="8973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6BC9447-D751-4E0D-9D18-E6614E87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1" y="261046"/>
            <a:ext cx="2064587" cy="688196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76E0F480-9F64-41B4-A6CF-A23C0F261530}"/>
              </a:ext>
            </a:extLst>
          </p:cNvPr>
          <p:cNvSpPr txBox="1">
            <a:spLocks/>
          </p:cNvSpPr>
          <p:nvPr/>
        </p:nvSpPr>
        <p:spPr>
          <a:xfrm>
            <a:off x="16042" y="16042"/>
            <a:ext cx="12147963" cy="1210290"/>
          </a:xfrm>
          <a:prstGeom prst="rect">
            <a:avLst/>
          </a:prstGeom>
          <a:noFill/>
          <a:ln w="38100">
            <a:solidFill>
              <a:srgbClr val="67B1E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800">
                <a:ln>
                  <a:solidFill>
                    <a:srgbClr val="67B1E2"/>
                  </a:solidFill>
                </a:ln>
                <a:effectLst>
                  <a:outerShdw blurRad="50800" dist="50800" dir="5400000" algn="t" rotWithShape="0">
                    <a:schemeClr val="tx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TRACKING</a:t>
            </a:r>
            <a:endParaRPr lang="en-CA" sz="4800">
              <a:ln>
                <a:solidFill>
                  <a:srgbClr val="67B1E2"/>
                </a:solidFill>
              </a:ln>
              <a:effectLst>
                <a:outerShdw blurRad="50800" dist="50800" dir="5400000" algn="t" rotWithShape="0">
                  <a:schemeClr val="tx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3E1B84-F3C1-4035-B4A5-EE356C3807CA}"/>
              </a:ext>
            </a:extLst>
          </p:cNvPr>
          <p:cNvSpPr txBox="1"/>
          <p:nvPr/>
        </p:nvSpPr>
        <p:spPr>
          <a:xfrm>
            <a:off x="2879047" y="3664813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54E6-EC65-4549-93A9-A190C2C2BD53}"/>
              </a:ext>
            </a:extLst>
          </p:cNvPr>
          <p:cNvSpPr txBox="1"/>
          <p:nvPr/>
        </p:nvSpPr>
        <p:spPr>
          <a:xfrm>
            <a:off x="2936353" y="2573584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C14812-A912-4989-928E-9C16F9CA94F4}"/>
              </a:ext>
            </a:extLst>
          </p:cNvPr>
          <p:cNvSpPr txBox="1"/>
          <p:nvPr/>
        </p:nvSpPr>
        <p:spPr>
          <a:xfrm>
            <a:off x="3870968" y="2818751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F1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9ACF20-A4B1-41ED-B49C-5463C682BC69}"/>
              </a:ext>
            </a:extLst>
          </p:cNvPr>
          <p:cNvSpPr txBox="1"/>
          <p:nvPr/>
        </p:nvSpPr>
        <p:spPr>
          <a:xfrm>
            <a:off x="4012685" y="450706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F2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0CF4DC-3290-431C-8352-85DDA5F971B2}"/>
              </a:ext>
            </a:extLst>
          </p:cNvPr>
          <p:cNvSpPr txBox="1"/>
          <p:nvPr/>
        </p:nvSpPr>
        <p:spPr>
          <a:xfrm>
            <a:off x="4687778" y="3942568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F3</a:t>
            </a:r>
            <a:endParaRPr lang="en-CA" b="1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5695927-078E-4F64-B456-55565D716CB7}"/>
              </a:ext>
            </a:extLst>
          </p:cNvPr>
          <p:cNvSpPr/>
          <p:nvPr/>
        </p:nvSpPr>
        <p:spPr>
          <a:xfrm>
            <a:off x="361367" y="2405944"/>
            <a:ext cx="127557" cy="1676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26CFF34-6979-47F1-90C8-A49D3E20E2B2}"/>
              </a:ext>
            </a:extLst>
          </p:cNvPr>
          <p:cNvCxnSpPr>
            <a:cxnSpLocks/>
            <a:stCxn id="6" idx="1"/>
            <a:endCxn id="17" idx="5"/>
          </p:cNvCxnSpPr>
          <p:nvPr/>
        </p:nvCxnSpPr>
        <p:spPr>
          <a:xfrm flipH="1" flipV="1">
            <a:off x="470244" y="2549034"/>
            <a:ext cx="2408803" cy="13004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D8608BA-AB26-41BC-AFF3-1737CF785424}"/>
              </a:ext>
            </a:extLst>
          </p:cNvPr>
          <p:cNvCxnSpPr>
            <a:cxnSpLocks/>
          </p:cNvCxnSpPr>
          <p:nvPr/>
        </p:nvCxnSpPr>
        <p:spPr>
          <a:xfrm flipH="1">
            <a:off x="1120844" y="2715244"/>
            <a:ext cx="1834190" cy="5763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8EB0757-B1B3-40C8-920D-694D43170CF0}"/>
              </a:ext>
            </a:extLst>
          </p:cNvPr>
          <p:cNvCxnSpPr>
            <a:cxnSpLocks/>
          </p:cNvCxnSpPr>
          <p:nvPr/>
        </p:nvCxnSpPr>
        <p:spPr>
          <a:xfrm flipH="1">
            <a:off x="1299411" y="2994189"/>
            <a:ext cx="2605608" cy="9969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6E6051-28C6-4E0A-B8FD-14F5331D2B23}"/>
              </a:ext>
            </a:extLst>
          </p:cNvPr>
          <p:cNvCxnSpPr>
            <a:cxnSpLocks/>
          </p:cNvCxnSpPr>
          <p:nvPr/>
        </p:nvCxnSpPr>
        <p:spPr>
          <a:xfrm flipH="1" flipV="1">
            <a:off x="2037939" y="4127234"/>
            <a:ext cx="2045927" cy="5644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515E717-ABB8-4849-A1F3-D8F92FC3D104}"/>
              </a:ext>
            </a:extLst>
          </p:cNvPr>
          <p:cNvCxnSpPr>
            <a:cxnSpLocks/>
          </p:cNvCxnSpPr>
          <p:nvPr/>
        </p:nvCxnSpPr>
        <p:spPr>
          <a:xfrm flipH="1">
            <a:off x="2767032" y="4080690"/>
            <a:ext cx="196715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28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4535</TotalTime>
  <Words>3932</Words>
  <Application>Microsoft Office PowerPoint</Application>
  <PresentationFormat>Widescreen</PresentationFormat>
  <Paragraphs>1273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Adobe Gothic Std B</vt:lpstr>
      <vt:lpstr>Arial</vt:lpstr>
      <vt:lpstr>Arial Black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Ozone FO</dc:title>
  <dc:creator>Michel Giguere</dc:creator>
  <cp:lastModifiedBy>mitch</cp:lastModifiedBy>
  <cp:revision>218</cp:revision>
  <cp:lastPrinted>2019-09-06T19:03:14Z</cp:lastPrinted>
  <dcterms:created xsi:type="dcterms:W3CDTF">2018-08-24T14:47:27Z</dcterms:created>
  <dcterms:modified xsi:type="dcterms:W3CDTF">2022-09-10T15:44:13Z</dcterms:modified>
</cp:coreProperties>
</file>