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ull Rink.jp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6" y="105103"/>
            <a:ext cx="12005154" cy="67528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8071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54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59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555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224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33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65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11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69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14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21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9995-FCAA-445A-9ADE-30D8EDB165C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1945-738E-4951-A97A-7D494D3FBB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90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3455" y="302595"/>
            <a:ext cx="483476" cy="369332"/>
            <a:chOff x="2422634" y="566823"/>
            <a:chExt cx="483476" cy="369332"/>
          </a:xfrm>
        </p:grpSpPr>
        <p:sp>
          <p:nvSpPr>
            <p:cNvPr id="2" name="Oval 1"/>
            <p:cNvSpPr/>
            <p:nvPr/>
          </p:nvSpPr>
          <p:spPr>
            <a:xfrm>
              <a:off x="2501462" y="588579"/>
              <a:ext cx="325821" cy="32582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2634" y="566823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3455" y="797317"/>
            <a:ext cx="483476" cy="369332"/>
            <a:chOff x="2422634" y="566823"/>
            <a:chExt cx="483476" cy="369332"/>
          </a:xfrm>
        </p:grpSpPr>
        <p:sp>
          <p:nvSpPr>
            <p:cNvPr id="6" name="Oval 5"/>
            <p:cNvSpPr/>
            <p:nvPr/>
          </p:nvSpPr>
          <p:spPr>
            <a:xfrm>
              <a:off x="2501462" y="588579"/>
              <a:ext cx="325821" cy="32582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2634" y="566823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O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8524" y="324350"/>
            <a:ext cx="483476" cy="369332"/>
            <a:chOff x="3063765" y="1412906"/>
            <a:chExt cx="483476" cy="369332"/>
          </a:xfrm>
        </p:grpSpPr>
        <p:sp>
          <p:nvSpPr>
            <p:cNvPr id="9" name="Oval 8"/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524" y="797317"/>
            <a:ext cx="483476" cy="369332"/>
            <a:chOff x="3063765" y="1412906"/>
            <a:chExt cx="483476" cy="369332"/>
          </a:xfrm>
        </p:grpSpPr>
        <p:sp>
          <p:nvSpPr>
            <p:cNvPr id="13" name="Oval 12"/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8524" y="1234601"/>
            <a:ext cx="483476" cy="369332"/>
            <a:chOff x="3063765" y="1412906"/>
            <a:chExt cx="483476" cy="369332"/>
          </a:xfrm>
        </p:grpSpPr>
        <p:sp>
          <p:nvSpPr>
            <p:cNvPr id="16" name="Oval 15"/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6593" y="1255258"/>
            <a:ext cx="483476" cy="369332"/>
            <a:chOff x="2422634" y="566823"/>
            <a:chExt cx="483476" cy="369332"/>
          </a:xfrm>
        </p:grpSpPr>
        <p:sp>
          <p:nvSpPr>
            <p:cNvPr id="19" name="Oval 18"/>
            <p:cNvSpPr/>
            <p:nvPr/>
          </p:nvSpPr>
          <p:spPr>
            <a:xfrm>
              <a:off x="2501462" y="588579"/>
              <a:ext cx="325821" cy="32582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22634" y="566823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F1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3455" y="1713199"/>
            <a:ext cx="483476" cy="369332"/>
            <a:chOff x="2422634" y="566823"/>
            <a:chExt cx="483476" cy="369332"/>
          </a:xfrm>
        </p:grpSpPr>
        <p:sp>
          <p:nvSpPr>
            <p:cNvPr id="22" name="Oval 21"/>
            <p:cNvSpPr/>
            <p:nvPr/>
          </p:nvSpPr>
          <p:spPr>
            <a:xfrm>
              <a:off x="2501462" y="588579"/>
              <a:ext cx="325821" cy="32582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2634" y="566823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3455" y="2192531"/>
            <a:ext cx="483476" cy="369332"/>
            <a:chOff x="2422634" y="566823"/>
            <a:chExt cx="483476" cy="369332"/>
          </a:xfrm>
        </p:grpSpPr>
        <p:sp>
          <p:nvSpPr>
            <p:cNvPr id="25" name="Oval 24"/>
            <p:cNvSpPr/>
            <p:nvPr/>
          </p:nvSpPr>
          <p:spPr>
            <a:xfrm>
              <a:off x="2501462" y="588579"/>
              <a:ext cx="325821" cy="32582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22634" y="566823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8524" y="1693655"/>
            <a:ext cx="483476" cy="369332"/>
            <a:chOff x="3063765" y="1412906"/>
            <a:chExt cx="483476" cy="369332"/>
          </a:xfrm>
        </p:grpSpPr>
        <p:sp>
          <p:nvSpPr>
            <p:cNvPr id="28" name="Oval 27"/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8798" y="2174493"/>
            <a:ext cx="483476" cy="369332"/>
            <a:chOff x="3074039" y="1412906"/>
            <a:chExt cx="483476" cy="369332"/>
          </a:xfrm>
        </p:grpSpPr>
        <p:sp>
          <p:nvSpPr>
            <p:cNvPr id="31" name="Oval 30"/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4039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60939" y="797317"/>
            <a:ext cx="483476" cy="369332"/>
            <a:chOff x="1395249" y="324350"/>
            <a:chExt cx="483476" cy="369332"/>
          </a:xfrm>
        </p:grpSpPr>
        <p:sp>
          <p:nvSpPr>
            <p:cNvPr id="37" name="Oval 36"/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95249" y="32435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21526" y="307486"/>
            <a:ext cx="483476" cy="369332"/>
            <a:chOff x="1395249" y="324350"/>
            <a:chExt cx="483476" cy="369332"/>
          </a:xfrm>
        </p:grpSpPr>
        <p:sp>
          <p:nvSpPr>
            <p:cNvPr id="41" name="Oval 40"/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95249" y="32435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87367" y="1257464"/>
            <a:ext cx="483476" cy="369332"/>
            <a:chOff x="1395249" y="324350"/>
            <a:chExt cx="483476" cy="369332"/>
          </a:xfrm>
        </p:grpSpPr>
        <p:sp>
          <p:nvSpPr>
            <p:cNvPr id="44" name="Oval 43"/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95249" y="32435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34663" y="1719190"/>
            <a:ext cx="483476" cy="369332"/>
            <a:chOff x="1395249" y="324350"/>
            <a:chExt cx="483476" cy="369332"/>
          </a:xfrm>
        </p:grpSpPr>
        <p:sp>
          <p:nvSpPr>
            <p:cNvPr id="47" name="Oval 46"/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95249" y="32435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45173" y="2181286"/>
            <a:ext cx="483476" cy="369332"/>
            <a:chOff x="1405759" y="334860"/>
            <a:chExt cx="483476" cy="369332"/>
          </a:xfrm>
        </p:grpSpPr>
        <p:sp>
          <p:nvSpPr>
            <p:cNvPr id="50" name="Oval 49"/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05759" y="33486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V="1">
            <a:off x="3121492" y="439237"/>
            <a:ext cx="1970690" cy="1051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121492" y="1255258"/>
            <a:ext cx="1970690" cy="105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121492" y="2124409"/>
            <a:ext cx="1970690" cy="1051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121492" y="2942161"/>
            <a:ext cx="1970690" cy="1051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75755" y="2725229"/>
            <a:ext cx="483476" cy="369332"/>
            <a:chOff x="275755" y="2725229"/>
            <a:chExt cx="483476" cy="369332"/>
          </a:xfrm>
        </p:grpSpPr>
        <p:sp>
          <p:nvSpPr>
            <p:cNvPr id="67" name="Oval 66"/>
            <p:cNvSpPr/>
            <p:nvPr/>
          </p:nvSpPr>
          <p:spPr>
            <a:xfrm>
              <a:off x="354583" y="2746985"/>
              <a:ext cx="325821" cy="3258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5755" y="2725229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G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52652" y="2716832"/>
            <a:ext cx="483476" cy="369332"/>
            <a:chOff x="2343807" y="4649679"/>
            <a:chExt cx="483476" cy="369332"/>
          </a:xfrm>
        </p:grpSpPr>
        <p:sp>
          <p:nvSpPr>
            <p:cNvPr id="71" name="Oval 70"/>
            <p:cNvSpPr/>
            <p:nvPr/>
          </p:nvSpPr>
          <p:spPr>
            <a:xfrm>
              <a:off x="2422635" y="4671435"/>
              <a:ext cx="325821" cy="325821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43807" y="4649679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5013" y="5229289"/>
            <a:ext cx="2476501" cy="1435201"/>
            <a:chOff x="519394" y="4906594"/>
            <a:chExt cx="2476501" cy="1435201"/>
          </a:xfrm>
        </p:grpSpPr>
        <p:grpSp>
          <p:nvGrpSpPr>
            <p:cNvPr id="74" name="Group 73"/>
            <p:cNvGrpSpPr/>
            <p:nvPr/>
          </p:nvGrpSpPr>
          <p:grpSpPr>
            <a:xfrm>
              <a:off x="519394" y="5521359"/>
              <a:ext cx="483476" cy="369332"/>
              <a:chOff x="275755" y="2725229"/>
              <a:chExt cx="483476" cy="36933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54583" y="2746985"/>
                <a:ext cx="325821" cy="32582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75755" y="2725229"/>
                <a:ext cx="483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b="1" dirty="0"/>
                  <a:t>G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087617" y="5518748"/>
              <a:ext cx="483476" cy="369332"/>
              <a:chOff x="2354317" y="4649679"/>
              <a:chExt cx="483476" cy="369332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2422635" y="4671435"/>
                <a:ext cx="325821" cy="325821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354317" y="4649679"/>
                <a:ext cx="483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b="1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512419" y="4906594"/>
              <a:ext cx="483476" cy="369332"/>
              <a:chOff x="275755" y="2725229"/>
              <a:chExt cx="483476" cy="369332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54583" y="2746985"/>
                <a:ext cx="325821" cy="32582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75755" y="2725229"/>
                <a:ext cx="483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b="1" dirty="0"/>
                  <a:t>G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2095359" y="4929819"/>
              <a:ext cx="483476" cy="369332"/>
              <a:chOff x="275755" y="2725229"/>
              <a:chExt cx="483476" cy="369332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54583" y="2746985"/>
                <a:ext cx="325821" cy="32582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5755" y="2725229"/>
                <a:ext cx="483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b="1" dirty="0"/>
                  <a:t>G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004849" y="5658340"/>
              <a:ext cx="454572" cy="683455"/>
              <a:chOff x="3113690" y="664092"/>
              <a:chExt cx="454572" cy="683455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3163614" y="671927"/>
                <a:ext cx="25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b="1" dirty="0"/>
                  <a:t>.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289738" y="664092"/>
                <a:ext cx="25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b="1" dirty="0"/>
                  <a:t>.</a:t>
                </a: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113690" y="774814"/>
                <a:ext cx="454572" cy="572733"/>
                <a:chOff x="3113690" y="774814"/>
                <a:chExt cx="454572" cy="572733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3226676" y="774814"/>
                  <a:ext cx="2522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b="1" dirty="0"/>
                    <a:t>.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3316014" y="824327"/>
                  <a:ext cx="2522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b="1" dirty="0"/>
                    <a:t>.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113690" y="791609"/>
                  <a:ext cx="2522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800" b="1" dirty="0"/>
                    <a:t>.</a:t>
                  </a:r>
                </a:p>
              </p:txBody>
            </p:sp>
          </p:grpSp>
        </p:grpSp>
      </p:grpSp>
      <p:grpSp>
        <p:nvGrpSpPr>
          <p:cNvPr id="109" name="Group 108"/>
          <p:cNvGrpSpPr/>
          <p:nvPr/>
        </p:nvGrpSpPr>
        <p:grpSpPr>
          <a:xfrm rot="16720847">
            <a:off x="4322379" y="4904622"/>
            <a:ext cx="667404" cy="1765494"/>
            <a:chOff x="6392918" y="1277014"/>
            <a:chExt cx="667404" cy="1765494"/>
          </a:xfrm>
        </p:grpSpPr>
        <p:grpSp>
          <p:nvGrpSpPr>
            <p:cNvPr id="96" name="Group 95"/>
            <p:cNvGrpSpPr/>
            <p:nvPr/>
          </p:nvGrpSpPr>
          <p:grpSpPr>
            <a:xfrm>
              <a:off x="6392918" y="1277014"/>
              <a:ext cx="585951" cy="624575"/>
              <a:chOff x="6392918" y="1277014"/>
              <a:chExt cx="585951" cy="624575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6484883" y="127701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0800000">
                <a:off x="6392918" y="143992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6406056" y="1602835"/>
              <a:ext cx="585951" cy="624575"/>
              <a:chOff x="6392918" y="1277014"/>
              <a:chExt cx="585951" cy="624575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6484883" y="127701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 rot="10800000">
                <a:off x="6392918" y="143992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438900" y="1937288"/>
              <a:ext cx="585951" cy="624575"/>
              <a:chOff x="6392918" y="1277014"/>
              <a:chExt cx="585951" cy="624575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6484883" y="127701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rot="10800000">
                <a:off x="6392918" y="143992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6474371" y="2249541"/>
              <a:ext cx="585951" cy="624575"/>
              <a:chOff x="6392918" y="1277014"/>
              <a:chExt cx="585951" cy="624575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6484883" y="127701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 rot="10800000">
                <a:off x="6392918" y="1439924"/>
                <a:ext cx="4939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(</a:t>
                </a:r>
                <a:endParaRPr lang="en-CA" b="1" dirty="0"/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6731876" y="2732719"/>
              <a:ext cx="1313" cy="30978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3140196" y="3376834"/>
            <a:ext cx="1970690" cy="678875"/>
            <a:chOff x="3140196" y="3376834"/>
            <a:chExt cx="1970690" cy="678875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35" b="89381" l="0" r="99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176" y="3376834"/>
              <a:ext cx="1532504" cy="678875"/>
            </a:xfrm>
            <a:prstGeom prst="rect">
              <a:avLst/>
            </a:prstGeom>
          </p:spPr>
        </p:pic>
        <p:cxnSp>
          <p:nvCxnSpPr>
            <p:cNvPr id="111" name="Straight Arrow Connector 110"/>
            <p:cNvCxnSpPr/>
            <p:nvPr/>
          </p:nvCxnSpPr>
          <p:spPr>
            <a:xfrm flipV="1">
              <a:off x="3140196" y="3607271"/>
              <a:ext cx="1970690" cy="105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257919" y="3707912"/>
            <a:ext cx="483476" cy="369332"/>
            <a:chOff x="257919" y="3707912"/>
            <a:chExt cx="483476" cy="369332"/>
          </a:xfrm>
        </p:grpSpPr>
        <p:sp>
          <p:nvSpPr>
            <p:cNvPr id="114" name="Oval 113"/>
            <p:cNvSpPr/>
            <p:nvPr/>
          </p:nvSpPr>
          <p:spPr>
            <a:xfrm>
              <a:off x="336747" y="3729668"/>
              <a:ext cx="325821" cy="3258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57919" y="3707912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194678" y="6066794"/>
            <a:ext cx="210853" cy="99186"/>
            <a:chOff x="5880458" y="509016"/>
            <a:chExt cx="210853" cy="99186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5880458" y="509016"/>
              <a:ext cx="21085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5880458" y="608202"/>
              <a:ext cx="21085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194678" y="449747"/>
            <a:ext cx="388312" cy="200428"/>
            <a:chOff x="6194678" y="449747"/>
            <a:chExt cx="388312" cy="200428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6194678" y="518634"/>
              <a:ext cx="23195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6194678" y="597737"/>
              <a:ext cx="23195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Isosceles Triangle 128"/>
            <p:cNvSpPr/>
            <p:nvPr/>
          </p:nvSpPr>
          <p:spPr>
            <a:xfrm rot="5400000">
              <a:off x="6404596" y="471781"/>
              <a:ext cx="200428" cy="15636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32" name="Picture 1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04" y="4449429"/>
            <a:ext cx="300227" cy="339963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8345214" y="797317"/>
            <a:ext cx="2963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/>
              <a:t>Type Here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Type Here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Type Here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28131" y="324350"/>
            <a:ext cx="483476" cy="369332"/>
            <a:chOff x="2028131" y="324350"/>
            <a:chExt cx="483476" cy="369332"/>
          </a:xfrm>
        </p:grpSpPr>
        <p:sp>
          <p:nvSpPr>
            <p:cNvPr id="122" name="Oval 121"/>
            <p:cNvSpPr/>
            <p:nvPr/>
          </p:nvSpPr>
          <p:spPr>
            <a:xfrm>
              <a:off x="2106959" y="345742"/>
              <a:ext cx="325821" cy="325821"/>
            </a:xfrm>
            <a:prstGeom prst="ellipse">
              <a:avLst/>
            </a:prstGeom>
            <a:solidFill>
              <a:srgbClr val="00206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28131" y="32435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cxnSp>
        <p:nvCxnSpPr>
          <p:cNvPr id="119" name="Straight Arrow Connector 118"/>
          <p:cNvCxnSpPr/>
          <p:nvPr/>
        </p:nvCxnSpPr>
        <p:spPr>
          <a:xfrm flipV="1">
            <a:off x="5597645" y="1162785"/>
            <a:ext cx="1970690" cy="10510"/>
          </a:xfrm>
          <a:prstGeom prst="straightConnector1">
            <a:avLst/>
          </a:prstGeom>
          <a:ln w="190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94" y="3399665"/>
            <a:ext cx="725487" cy="9144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704" y="3470433"/>
            <a:ext cx="524301" cy="749873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0C38B0-6263-5DFE-3C8F-A9A191FC985B}"/>
              </a:ext>
            </a:extLst>
          </p:cNvPr>
          <p:cNvSpPr txBox="1">
            <a:spLocks/>
          </p:cNvSpPr>
          <p:nvPr/>
        </p:nvSpPr>
        <p:spPr>
          <a:xfrm>
            <a:off x="5529708" y="1734955"/>
            <a:ext cx="1728730" cy="4658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>
                <a:solidFill>
                  <a:srgbClr val="FFFF00"/>
                </a:solidFill>
              </a:rPr>
              <a:t>collapse</a:t>
            </a:r>
            <a:endParaRPr lang="en-CA" b="1" dirty="0">
              <a:solidFill>
                <a:srgbClr val="FFFF00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FCF4040-4A95-7585-A79E-EFAE46734FA3}"/>
              </a:ext>
            </a:extLst>
          </p:cNvPr>
          <p:cNvCxnSpPr/>
          <p:nvPr/>
        </p:nvCxnSpPr>
        <p:spPr>
          <a:xfrm flipV="1">
            <a:off x="7448310" y="1734955"/>
            <a:ext cx="1362269" cy="251926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5038E85-CD19-428F-BDF1-F0F2E0C9789B}"/>
              </a:ext>
            </a:extLst>
          </p:cNvPr>
          <p:cNvCxnSpPr/>
          <p:nvPr/>
        </p:nvCxnSpPr>
        <p:spPr>
          <a:xfrm flipV="1">
            <a:off x="9186389" y="1495759"/>
            <a:ext cx="1366092" cy="23919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D31B5D0-6D62-F0B4-6F6C-9386E6F12691}"/>
              </a:ext>
            </a:extLst>
          </p:cNvPr>
          <p:cNvCxnSpPr/>
          <p:nvPr/>
        </p:nvCxnSpPr>
        <p:spPr>
          <a:xfrm flipV="1">
            <a:off x="7345336" y="2074874"/>
            <a:ext cx="1465243" cy="352539"/>
          </a:xfrm>
          <a:prstGeom prst="line">
            <a:avLst/>
          </a:prstGeom>
          <a:ln w="508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0801AA7-D297-027E-FB14-92F4962FAE94}"/>
              </a:ext>
            </a:extLst>
          </p:cNvPr>
          <p:cNvCxnSpPr/>
          <p:nvPr/>
        </p:nvCxnSpPr>
        <p:spPr>
          <a:xfrm flipV="1">
            <a:off x="9186389" y="1860918"/>
            <a:ext cx="1487277" cy="2139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DB5C3E8B-4C1B-6B31-F8E0-245D19B7A51A}"/>
              </a:ext>
            </a:extLst>
          </p:cNvPr>
          <p:cNvSpPr/>
          <p:nvPr/>
        </p:nvSpPr>
        <p:spPr>
          <a:xfrm>
            <a:off x="6811018" y="2784733"/>
            <a:ext cx="1068636" cy="1167788"/>
          </a:xfrm>
          <a:prstGeom prst="arc">
            <a:avLst/>
          </a:prstGeom>
          <a:ln w="508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8D07B39-5761-4D14-56DF-63C016D2B116}"/>
              </a:ext>
            </a:extLst>
          </p:cNvPr>
          <p:cNvSpPr/>
          <p:nvPr/>
        </p:nvSpPr>
        <p:spPr>
          <a:xfrm>
            <a:off x="5466961" y="2784733"/>
            <a:ext cx="1344057" cy="1707614"/>
          </a:xfrm>
          <a:prstGeom prst="ellipse">
            <a:avLst/>
          </a:prstGeom>
          <a:solidFill>
            <a:srgbClr val="FFFF00">
              <a:alpha val="15000"/>
            </a:srgbClr>
          </a:solidFill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3C0BFD-3A94-935D-A84F-31A5255A80DD}"/>
              </a:ext>
            </a:extLst>
          </p:cNvPr>
          <p:cNvCxnSpPr>
            <a:cxnSpLocks/>
          </p:cNvCxnSpPr>
          <p:nvPr/>
        </p:nvCxnSpPr>
        <p:spPr>
          <a:xfrm>
            <a:off x="8478850" y="4468727"/>
            <a:ext cx="0" cy="1806756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4AE8F26-23C5-2592-E386-B3573CB745C1}"/>
              </a:ext>
            </a:extLst>
          </p:cNvPr>
          <p:cNvSpPr txBox="1">
            <a:spLocks/>
          </p:cNvSpPr>
          <p:nvPr/>
        </p:nvSpPr>
        <p:spPr>
          <a:xfrm>
            <a:off x="5550817" y="2259844"/>
            <a:ext cx="1418709" cy="4658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>
                <a:solidFill>
                  <a:srgbClr val="FFFF00"/>
                </a:solidFill>
                <a:latin typeface="Bebas Neue" panose="020B0606020202050201" pitchFamily="34" charset="0"/>
              </a:rPr>
              <a:t>No Option</a:t>
            </a:r>
            <a:endParaRPr lang="en-CA" b="1" dirty="0">
              <a:solidFill>
                <a:srgbClr val="FFFF00"/>
              </a:solidFill>
              <a:latin typeface="Bebas Neue" panose="020B0606020202050201" pitchFamily="34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7773DACA-1DF6-972F-0F4B-18330136FA6F}"/>
              </a:ext>
            </a:extLst>
          </p:cNvPr>
          <p:cNvSpPr/>
          <p:nvPr/>
        </p:nvSpPr>
        <p:spPr>
          <a:xfrm>
            <a:off x="7028441" y="3554327"/>
            <a:ext cx="1060704" cy="914400"/>
          </a:xfrm>
          <a:prstGeom prst="triangle">
            <a:avLst/>
          </a:prstGeom>
          <a:solidFill>
            <a:srgbClr val="FFFF00">
              <a:alpha val="15000"/>
            </a:srgbClr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56C6CD-B28A-E4BC-89D2-C6D6C9ACD07E}"/>
              </a:ext>
            </a:extLst>
          </p:cNvPr>
          <p:cNvGrpSpPr/>
          <p:nvPr/>
        </p:nvGrpSpPr>
        <p:grpSpPr>
          <a:xfrm>
            <a:off x="8884090" y="3470433"/>
            <a:ext cx="1970690" cy="678875"/>
            <a:chOff x="3140196" y="3376834"/>
            <a:chExt cx="1970690" cy="678875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5A7089E-C156-798A-8D1D-CB834C236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35" b="89381" l="0" r="99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176" y="3376834"/>
              <a:ext cx="1532504" cy="678875"/>
            </a:xfrm>
            <a:prstGeom prst="rect">
              <a:avLst/>
            </a:prstGeom>
          </p:spPr>
        </p:pic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80E84DF-30B5-C266-1D82-486057BDCD9C}"/>
                </a:ext>
              </a:extLst>
            </p:cNvPr>
            <p:cNvCxnSpPr/>
            <p:nvPr/>
          </p:nvCxnSpPr>
          <p:spPr>
            <a:xfrm flipV="1">
              <a:off x="3140196" y="3607271"/>
              <a:ext cx="1970690" cy="1051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ight Arrow 17">
            <a:extLst>
              <a:ext uri="{FF2B5EF4-FFF2-40B4-BE49-F238E27FC236}">
                <a16:creationId xmlns:a16="http://schemas.microsoft.com/office/drawing/2014/main" id="{E75C3A97-C723-47C4-1EB2-2491272AAD03}"/>
              </a:ext>
            </a:extLst>
          </p:cNvPr>
          <p:cNvSpPr/>
          <p:nvPr/>
        </p:nvSpPr>
        <p:spPr>
          <a:xfrm rot="193169">
            <a:off x="8916476" y="2990197"/>
            <a:ext cx="539827" cy="363557"/>
          </a:xfrm>
          <a:prstGeom prst="rightArrow">
            <a:avLst/>
          </a:prstGeom>
          <a:solidFill>
            <a:srgbClr val="FFFF00">
              <a:alpha val="50000"/>
            </a:srgbClr>
          </a:solidFill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F640E21D-72C8-1A73-2FDF-8496DEB30991}"/>
              </a:ext>
            </a:extLst>
          </p:cNvPr>
          <p:cNvSpPr/>
          <p:nvPr/>
        </p:nvSpPr>
        <p:spPr>
          <a:xfrm>
            <a:off x="2245681" y="3766357"/>
            <a:ext cx="3176264" cy="1388231"/>
          </a:xfrm>
          <a:custGeom>
            <a:avLst/>
            <a:gdLst>
              <a:gd name="connsiteX0" fmla="*/ 2958353 w 2958353"/>
              <a:gd name="connsiteY0" fmla="*/ 1084729 h 1261630"/>
              <a:gd name="connsiteX1" fmla="*/ 1730189 w 2958353"/>
              <a:gd name="connsiteY1" fmla="*/ 1174376 h 1261630"/>
              <a:gd name="connsiteX2" fmla="*/ 0 w 2958353"/>
              <a:gd name="connsiteY2" fmla="*/ 0 h 12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53" h="1261630">
                <a:moveTo>
                  <a:pt x="2958353" y="1084729"/>
                </a:moveTo>
                <a:cubicBezTo>
                  <a:pt x="2590800" y="1219946"/>
                  <a:pt x="2223248" y="1355164"/>
                  <a:pt x="1730189" y="1174376"/>
                </a:cubicBezTo>
                <a:cubicBezTo>
                  <a:pt x="1237130" y="993588"/>
                  <a:pt x="618565" y="496794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2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3FDDD7-F524-5F80-F8D9-08518C7B7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1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B6FF153-1EC7-A054-6B45-3CFCE2399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8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E6E350C-5ED5-B064-301D-07292E73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02117-1A3B-9E05-8971-426832BE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7" y="863058"/>
            <a:ext cx="7430704" cy="360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BE99A-CB3D-1D07-A7CC-4092880E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235" y="863058"/>
            <a:ext cx="2836245" cy="2994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42AFA-E9A3-23A6-3DA7-5D8C70F06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542" y="4120042"/>
            <a:ext cx="3211630" cy="24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E6E350C-5ED5-B064-301D-07292E73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BE99A-CB3D-1D07-A7CC-4092880E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65" y="1065188"/>
            <a:ext cx="4812632" cy="50810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58D481-3441-BD80-88DE-8632055799C0}"/>
              </a:ext>
            </a:extLst>
          </p:cNvPr>
          <p:cNvSpPr txBox="1"/>
          <p:nvPr/>
        </p:nvSpPr>
        <p:spPr>
          <a:xfrm>
            <a:off x="7218542" y="1189203"/>
            <a:ext cx="4480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GOAL LINE BUMPER OPTION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RW to GOAL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GOAL LINE TO BUMPER</a:t>
            </a:r>
            <a:br>
              <a:rPr lang="en-CA" dirty="0"/>
            </a:b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8F8C81-1E04-3F8D-E233-C6D037CDBE42}"/>
              </a:ext>
            </a:extLst>
          </p:cNvPr>
          <p:cNvGrpSpPr/>
          <p:nvPr/>
        </p:nvGrpSpPr>
        <p:grpSpPr>
          <a:xfrm>
            <a:off x="4581102" y="2918298"/>
            <a:ext cx="483476" cy="369332"/>
            <a:chOff x="3063765" y="1412906"/>
            <a:chExt cx="483476" cy="36933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D441D8-1270-1913-DC35-18A33979AD86}"/>
                </a:ext>
              </a:extLst>
            </p:cNvPr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B46949-ADF5-9E2A-996F-60BA0C9888B6}"/>
                </a:ext>
              </a:extLst>
            </p:cNvPr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DB32A3-BDCF-1432-215B-52345057E1E8}"/>
              </a:ext>
            </a:extLst>
          </p:cNvPr>
          <p:cNvGrpSpPr/>
          <p:nvPr/>
        </p:nvGrpSpPr>
        <p:grpSpPr>
          <a:xfrm>
            <a:off x="3519745" y="1277276"/>
            <a:ext cx="483476" cy="369332"/>
            <a:chOff x="3063765" y="1412906"/>
            <a:chExt cx="483476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4670DA-EF47-12B3-CA7A-7B9A243FF711}"/>
                </a:ext>
              </a:extLst>
            </p:cNvPr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49963D-33D5-AC3F-655F-309700682A76}"/>
                </a:ext>
              </a:extLst>
            </p:cNvPr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938645-A2FB-950C-1340-88B61396DFAE}"/>
              </a:ext>
            </a:extLst>
          </p:cNvPr>
          <p:cNvGrpSpPr/>
          <p:nvPr/>
        </p:nvGrpSpPr>
        <p:grpSpPr>
          <a:xfrm>
            <a:off x="2964581" y="2175348"/>
            <a:ext cx="483476" cy="369332"/>
            <a:chOff x="3063765" y="1412906"/>
            <a:chExt cx="483476" cy="369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785EC8-2D68-8DC8-DC8C-391D0C9BF965}"/>
                </a:ext>
              </a:extLst>
            </p:cNvPr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CFD4B1-8524-8A6A-3847-168E752DE53D}"/>
                </a:ext>
              </a:extLst>
            </p:cNvPr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FAA905-0538-5434-0934-464829A53A49}"/>
              </a:ext>
            </a:extLst>
          </p:cNvPr>
          <p:cNvCxnSpPr>
            <a:cxnSpLocks/>
          </p:cNvCxnSpPr>
          <p:nvPr/>
        </p:nvCxnSpPr>
        <p:spPr>
          <a:xfrm flipH="1" flipV="1">
            <a:off x="3924394" y="1646608"/>
            <a:ext cx="735536" cy="124993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9E4A12-AEBA-1342-A728-E1E762417783}"/>
              </a:ext>
            </a:extLst>
          </p:cNvPr>
          <p:cNvCxnSpPr>
            <a:cxnSpLocks/>
          </p:cNvCxnSpPr>
          <p:nvPr/>
        </p:nvCxnSpPr>
        <p:spPr>
          <a:xfrm flipH="1">
            <a:off x="3298371" y="1646608"/>
            <a:ext cx="377288" cy="52874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6F8FCF-D612-2AD1-C570-2E20510D7FEA}"/>
              </a:ext>
            </a:extLst>
          </p:cNvPr>
          <p:cNvGrpSpPr/>
          <p:nvPr/>
        </p:nvGrpSpPr>
        <p:grpSpPr>
          <a:xfrm>
            <a:off x="1686580" y="1910978"/>
            <a:ext cx="483476" cy="369332"/>
            <a:chOff x="3063765" y="1412906"/>
            <a:chExt cx="483476" cy="36933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5CB6D-103F-ADA4-ED33-CAB07AC9781A}"/>
                </a:ext>
              </a:extLst>
            </p:cNvPr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CD61B4-8795-A01B-59FE-348390A147FD}"/>
                </a:ext>
              </a:extLst>
            </p:cNvPr>
            <p:cNvSpPr txBox="1"/>
            <p:nvPr/>
          </p:nvSpPr>
          <p:spPr>
            <a:xfrm>
              <a:off x="3063765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3D9C62-FDBF-1A8E-4437-7E254D9A5D61}"/>
              </a:ext>
            </a:extLst>
          </p:cNvPr>
          <p:cNvGrpSpPr/>
          <p:nvPr/>
        </p:nvGrpSpPr>
        <p:grpSpPr>
          <a:xfrm>
            <a:off x="2801671" y="4160813"/>
            <a:ext cx="483476" cy="369332"/>
            <a:chOff x="3074039" y="1412906"/>
            <a:chExt cx="483476" cy="36933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5D7DC1-5790-9B13-89B4-D1F0DC5C1EDC}"/>
                </a:ext>
              </a:extLst>
            </p:cNvPr>
            <p:cNvSpPr/>
            <p:nvPr/>
          </p:nvSpPr>
          <p:spPr>
            <a:xfrm>
              <a:off x="3142593" y="1434662"/>
              <a:ext cx="325821" cy="32582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38458E-77EC-489C-F0E1-114A3DD11DAF}"/>
                </a:ext>
              </a:extLst>
            </p:cNvPr>
            <p:cNvSpPr txBox="1"/>
            <p:nvPr/>
          </p:nvSpPr>
          <p:spPr>
            <a:xfrm>
              <a:off x="3074039" y="1412906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D7D6FB-3E17-4C3F-7891-15226D04AEB2}"/>
              </a:ext>
            </a:extLst>
          </p:cNvPr>
          <p:cNvGrpSpPr/>
          <p:nvPr/>
        </p:nvGrpSpPr>
        <p:grpSpPr>
          <a:xfrm>
            <a:off x="3808686" y="2918298"/>
            <a:ext cx="483476" cy="369332"/>
            <a:chOff x="1395249" y="324350"/>
            <a:chExt cx="483476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1B8DC0-9CD7-EEC3-FB12-0CCC133C6759}"/>
                </a:ext>
              </a:extLst>
            </p:cNvPr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3F9372-B57A-A595-0541-F216614EDF0D}"/>
                </a:ext>
              </a:extLst>
            </p:cNvPr>
            <p:cNvSpPr txBox="1"/>
            <p:nvPr/>
          </p:nvSpPr>
          <p:spPr>
            <a:xfrm>
              <a:off x="1395249" y="32435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B9F2CA-B395-D097-CED4-2E1F01DE4851}"/>
              </a:ext>
            </a:extLst>
          </p:cNvPr>
          <p:cNvGrpSpPr/>
          <p:nvPr/>
        </p:nvGrpSpPr>
        <p:grpSpPr>
          <a:xfrm>
            <a:off x="2757057" y="2810186"/>
            <a:ext cx="483476" cy="369332"/>
            <a:chOff x="1395249" y="324350"/>
            <a:chExt cx="483476" cy="36933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1FB90E4-B606-6EB6-D3C1-98D291E7A4B5}"/>
                </a:ext>
              </a:extLst>
            </p:cNvPr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50657-3557-641D-4CEF-A805617AD81A}"/>
                </a:ext>
              </a:extLst>
            </p:cNvPr>
            <p:cNvSpPr txBox="1"/>
            <p:nvPr/>
          </p:nvSpPr>
          <p:spPr>
            <a:xfrm>
              <a:off x="1395249" y="32435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90A9FD-C339-E995-8A02-D2AD05490E72}"/>
              </a:ext>
            </a:extLst>
          </p:cNvPr>
          <p:cNvGrpSpPr/>
          <p:nvPr/>
        </p:nvGrpSpPr>
        <p:grpSpPr>
          <a:xfrm>
            <a:off x="3108100" y="1583257"/>
            <a:ext cx="483476" cy="369332"/>
            <a:chOff x="1405759" y="334860"/>
            <a:chExt cx="483476" cy="3693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31EA5E1-11E5-0D37-F4BE-A4E725F8AD6E}"/>
                </a:ext>
              </a:extLst>
            </p:cNvPr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8A8DD1-6267-BCF4-C05D-E08F7EA6649D}"/>
                </a:ext>
              </a:extLst>
            </p:cNvPr>
            <p:cNvSpPr txBox="1"/>
            <p:nvPr/>
          </p:nvSpPr>
          <p:spPr>
            <a:xfrm>
              <a:off x="1405759" y="33486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19EC22-9905-6FA9-3EBD-F1079988DD49}"/>
              </a:ext>
            </a:extLst>
          </p:cNvPr>
          <p:cNvGrpSpPr/>
          <p:nvPr/>
        </p:nvGrpSpPr>
        <p:grpSpPr>
          <a:xfrm>
            <a:off x="2484297" y="1952589"/>
            <a:ext cx="483476" cy="369332"/>
            <a:chOff x="1405759" y="334860"/>
            <a:chExt cx="483476" cy="36933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B09B6B-7584-79D7-B2B7-D445BB10059A}"/>
                </a:ext>
              </a:extLst>
            </p:cNvPr>
            <p:cNvSpPr/>
            <p:nvPr/>
          </p:nvSpPr>
          <p:spPr>
            <a:xfrm>
              <a:off x="1484587" y="345742"/>
              <a:ext cx="325821" cy="32582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6E9356-B16D-6057-98B7-704FCA686539}"/>
                </a:ext>
              </a:extLst>
            </p:cNvPr>
            <p:cNvSpPr txBox="1"/>
            <p:nvPr/>
          </p:nvSpPr>
          <p:spPr>
            <a:xfrm>
              <a:off x="1405759" y="33486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646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10816</TotalTime>
  <Words>67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giguere</dc:creator>
  <cp:lastModifiedBy>mitch</cp:lastModifiedBy>
  <cp:revision>149</cp:revision>
  <dcterms:created xsi:type="dcterms:W3CDTF">2020-04-10T04:10:31Z</dcterms:created>
  <dcterms:modified xsi:type="dcterms:W3CDTF">2022-10-13T18:30:49Z</dcterms:modified>
</cp:coreProperties>
</file>